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34EA2"/>
    <a:srgbClr val="F37121"/>
    <a:srgbClr val="C00000"/>
    <a:srgbClr val="19226D"/>
    <a:srgbClr val="B5B5B5"/>
    <a:srgbClr val="33B2C1"/>
    <a:srgbClr val="7030A0"/>
    <a:srgbClr val="50B848"/>
    <a:srgbClr val="FEE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EF670C-75B1-9E74-BEB3-5C36DFDD4972}" v="91" dt="2026-02-08T06:32:23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38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yen Hoang Thi Phuong" userId="af336c66-e47c-476c-8584-52797f1aef87" providerId="ADAL" clId="{E1DD3321-640C-4593-90CA-21E2DFC71DF1}"/>
    <pc:docChg chg="delSld delSection modSection">
      <pc:chgData name="Huyen Hoang Thi Phuong" userId="af336c66-e47c-476c-8584-52797f1aef87" providerId="ADAL" clId="{E1DD3321-640C-4593-90CA-21E2DFC71DF1}" dt="2026-02-04T12:41:14.022" v="2" actId="17851"/>
      <pc:docMkLst>
        <pc:docMk/>
      </pc:docMkLst>
      <pc:sldMasterChg chg="delSldLayout">
        <pc:chgData name="Huyen Hoang Thi Phuong" userId="af336c66-e47c-476c-8584-52797f1aef87" providerId="ADAL" clId="{E1DD3321-640C-4593-90CA-21E2DFC71DF1}" dt="2026-02-04T12:41:09.220" v="1" actId="47"/>
        <pc:sldMasterMkLst>
          <pc:docMk/>
          <pc:sldMasterMk cId="2455494593" sldId="2147483648"/>
        </pc:sldMasterMkLst>
      </pc:sldMasterChg>
    </pc:docChg>
  </pc:docChgLst>
  <pc:docChgLst>
    <pc:chgData name="Thang Nguyen Quang" userId="S::thangnq53@fpt.com::c21c5394-a74a-4d68-83e4-bdfaf6babde3" providerId="AD" clId="Web-{65EF670C-75B1-9E74-BEB3-5C36DFDD4972}"/>
    <pc:docChg chg="modSld">
      <pc:chgData name="Thang Nguyen Quang" userId="S::thangnq53@fpt.com::c21c5394-a74a-4d68-83e4-bdfaf6babde3" providerId="AD" clId="Web-{65EF670C-75B1-9E74-BEB3-5C36DFDD4972}" dt="2026-02-08T06:32:23.041" v="82" actId="1076"/>
      <pc:docMkLst>
        <pc:docMk/>
      </pc:docMkLst>
      <pc:sldChg chg="addSp modSp">
        <pc:chgData name="Thang Nguyen Quang" userId="S::thangnq53@fpt.com::c21c5394-a74a-4d68-83e4-bdfaf6babde3" providerId="AD" clId="Web-{65EF670C-75B1-9E74-BEB3-5C36DFDD4972}" dt="2026-02-08T06:32:23.041" v="82" actId="1076"/>
        <pc:sldMkLst>
          <pc:docMk/>
          <pc:sldMk cId="3399947501" sldId="263"/>
        </pc:sldMkLst>
        <pc:spChg chg="add mod">
          <ac:chgData name="Thang Nguyen Quang" userId="S::thangnq53@fpt.com::c21c5394-a74a-4d68-83e4-bdfaf6babde3" providerId="AD" clId="Web-{65EF670C-75B1-9E74-BEB3-5C36DFDD4972}" dt="2026-02-08T06:30:30.805" v="40" actId="20577"/>
          <ac:spMkLst>
            <pc:docMk/>
            <pc:sldMk cId="3399947501" sldId="263"/>
            <ac:spMk id="11" creationId="{4FF0173F-D860-53E4-F77B-6A5CEE3ED0EB}"/>
          </ac:spMkLst>
        </pc:spChg>
        <pc:spChg chg="mod">
          <ac:chgData name="Thang Nguyen Quang" userId="S::thangnq53@fpt.com::c21c5394-a74a-4d68-83e4-bdfaf6babde3" providerId="AD" clId="Web-{65EF670C-75B1-9E74-BEB3-5C36DFDD4972}" dt="2026-02-08T06:29:25.773" v="17" actId="1076"/>
          <ac:spMkLst>
            <pc:docMk/>
            <pc:sldMk cId="3399947501" sldId="263"/>
            <ac:spMk id="12" creationId="{3A852C1C-4F85-289D-7832-996B132C357E}"/>
          </ac:spMkLst>
        </pc:spChg>
        <pc:spChg chg="add mod">
          <ac:chgData name="Thang Nguyen Quang" userId="S::thangnq53@fpt.com::c21c5394-a74a-4d68-83e4-bdfaf6babde3" providerId="AD" clId="Web-{65EF670C-75B1-9E74-BEB3-5C36DFDD4972}" dt="2026-02-08T06:30:46.680" v="48" actId="20577"/>
          <ac:spMkLst>
            <pc:docMk/>
            <pc:sldMk cId="3399947501" sldId="263"/>
            <ac:spMk id="15" creationId="{37C2296F-CF74-77B8-4572-E0EE3EA55AA7}"/>
          </ac:spMkLst>
        </pc:spChg>
        <pc:spChg chg="add mod">
          <ac:chgData name="Thang Nguyen Quang" userId="S::thangnq53@fpt.com::c21c5394-a74a-4d68-83e4-bdfaf6babde3" providerId="AD" clId="Web-{65EF670C-75B1-9E74-BEB3-5C36DFDD4972}" dt="2026-02-08T06:31:16.852" v="58" actId="20577"/>
          <ac:spMkLst>
            <pc:docMk/>
            <pc:sldMk cId="3399947501" sldId="263"/>
            <ac:spMk id="16" creationId="{830737BE-8C17-97F3-843F-4138915487E5}"/>
          </ac:spMkLst>
        </pc:spChg>
        <pc:spChg chg="add mod">
          <ac:chgData name="Thang Nguyen Quang" userId="S::thangnq53@fpt.com::c21c5394-a74a-4d68-83e4-bdfaf6babde3" providerId="AD" clId="Web-{65EF670C-75B1-9E74-BEB3-5C36DFDD4972}" dt="2026-02-08T06:31:41.150" v="73" actId="1076"/>
          <ac:spMkLst>
            <pc:docMk/>
            <pc:sldMk cId="3399947501" sldId="263"/>
            <ac:spMk id="43" creationId="{DCAFCBBC-2ADE-20C1-AE08-861351A15291}"/>
          </ac:spMkLst>
        </pc:spChg>
        <pc:spChg chg="add mod">
          <ac:chgData name="Thang Nguyen Quang" userId="S::thangnq53@fpt.com::c21c5394-a74a-4d68-83e4-bdfaf6babde3" providerId="AD" clId="Web-{65EF670C-75B1-9E74-BEB3-5C36DFDD4972}" dt="2026-02-08T06:32:23.041" v="82" actId="1076"/>
          <ac:spMkLst>
            <pc:docMk/>
            <pc:sldMk cId="3399947501" sldId="263"/>
            <ac:spMk id="46" creationId="{645501BD-82A7-00DD-744F-7774C3D55E5E}"/>
          </ac:spMkLst>
        </pc:spChg>
        <pc:spChg chg="mod">
          <ac:chgData name="Thang Nguyen Quang" userId="S::thangnq53@fpt.com::c21c5394-a74a-4d68-83e4-bdfaf6babde3" providerId="AD" clId="Web-{65EF670C-75B1-9E74-BEB3-5C36DFDD4972}" dt="2026-02-08T06:29:25.773" v="15" actId="1076"/>
          <ac:spMkLst>
            <pc:docMk/>
            <pc:sldMk cId="3399947501" sldId="263"/>
            <ac:spMk id="52" creationId="{B7EDDE23-0BCD-939D-D96B-362B89507052}"/>
          </ac:spMkLst>
        </pc:spChg>
        <pc:spChg chg="mod">
          <ac:chgData name="Thang Nguyen Quang" userId="S::thangnq53@fpt.com::c21c5394-a74a-4d68-83e4-bdfaf6babde3" providerId="AD" clId="Web-{65EF670C-75B1-9E74-BEB3-5C36DFDD4972}" dt="2026-02-08T06:29:25.773" v="14" actId="1076"/>
          <ac:spMkLst>
            <pc:docMk/>
            <pc:sldMk cId="3399947501" sldId="263"/>
            <ac:spMk id="53" creationId="{9CF7F824-6C3C-F471-D659-8C0A4D07B462}"/>
          </ac:spMkLst>
        </pc:spChg>
        <pc:spChg chg="mod">
          <ac:chgData name="Thang Nguyen Quang" userId="S::thangnq53@fpt.com::c21c5394-a74a-4d68-83e4-bdfaf6babde3" providerId="AD" clId="Web-{65EF670C-75B1-9E74-BEB3-5C36DFDD4972}" dt="2026-02-08T06:29:48.101" v="23" actId="1076"/>
          <ac:spMkLst>
            <pc:docMk/>
            <pc:sldMk cId="3399947501" sldId="263"/>
            <ac:spMk id="163" creationId="{00000000-0000-0000-0000-000000000000}"/>
          </ac:spMkLst>
        </pc:spChg>
        <pc:spChg chg="mod">
          <ac:chgData name="Thang Nguyen Quang" userId="S::thangnq53@fpt.com::c21c5394-a74a-4d68-83e4-bdfaf6babde3" providerId="AD" clId="Web-{65EF670C-75B1-9E74-BEB3-5C36DFDD4972}" dt="2026-02-08T06:29:39.273" v="20" actId="1076"/>
          <ac:spMkLst>
            <pc:docMk/>
            <pc:sldMk cId="3399947501" sldId="263"/>
            <ac:spMk id="164" creationId="{00000000-0000-0000-0000-000000000000}"/>
          </ac:spMkLst>
        </pc:spChg>
        <pc:grpChg chg="mod">
          <ac:chgData name="Thang Nguyen Quang" userId="S::thangnq53@fpt.com::c21c5394-a74a-4d68-83e4-bdfaf6babde3" providerId="AD" clId="Web-{65EF670C-75B1-9E74-BEB3-5C36DFDD4972}" dt="2026-02-08T06:29:49.820" v="25" actId="1076"/>
          <ac:grpSpMkLst>
            <pc:docMk/>
            <pc:sldMk cId="3399947501" sldId="263"/>
            <ac:grpSpMk id="416" creationId="{00000000-0000-0000-0000-000000000000}"/>
          </ac:grpSpMkLst>
        </pc:grpChg>
        <pc:picChg chg="mod">
          <ac:chgData name="Thang Nguyen Quang" userId="S::thangnq53@fpt.com::c21c5394-a74a-4d68-83e4-bdfaf6babde3" providerId="AD" clId="Web-{65EF670C-75B1-9E74-BEB3-5C36DFDD4972}" dt="2026-02-08T06:31:37.134" v="72" actId="1076"/>
          <ac:picMkLst>
            <pc:docMk/>
            <pc:sldMk cId="3399947501" sldId="263"/>
            <ac:picMk id="59" creationId="{E3EF00F8-E963-D3A8-A5E8-39BE54C76D1F}"/>
          </ac:picMkLst>
        </pc:picChg>
        <pc:picChg chg="mod">
          <ac:chgData name="Thang Nguyen Quang" userId="S::thangnq53@fpt.com::c21c5394-a74a-4d68-83e4-bdfaf6babde3" providerId="AD" clId="Web-{65EF670C-75B1-9E74-BEB3-5C36DFDD4972}" dt="2026-02-08T06:29:25.773" v="13" actId="1076"/>
          <ac:picMkLst>
            <pc:docMk/>
            <pc:sldMk cId="3399947501" sldId="263"/>
            <ac:picMk id="60" creationId="{1954B9ED-0520-BB1B-B960-A223EA244D5D}"/>
          </ac:picMkLst>
        </pc:picChg>
        <pc:picChg chg="mod">
          <ac:chgData name="Thang Nguyen Quang" userId="S::thangnq53@fpt.com::c21c5394-a74a-4d68-83e4-bdfaf6babde3" providerId="AD" clId="Web-{65EF670C-75B1-9E74-BEB3-5C36DFDD4972}" dt="2026-02-08T06:29:55.664" v="26" actId="1076"/>
          <ac:picMkLst>
            <pc:docMk/>
            <pc:sldMk cId="3399947501" sldId="263"/>
            <ac:picMk id="167" creationId="{827BB1EB-7097-D35B-07CC-4CFFB8D2244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02/07/2026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2/7/2026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7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4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94" y="188969"/>
            <a:ext cx="5385827" cy="64800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A47C6-031B-EB40-A9DB-12647993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92422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3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7322" y="-397564"/>
            <a:ext cx="6213933" cy="7484164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798A10C-C63F-0544-87E8-7662EF8C4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60658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400">
                <a:solidFill>
                  <a:srgbClr val="19226D"/>
                </a:solidFill>
                <a:latin typeface="Meiryo" panose="020B0604030504040204" pitchFamily="34" charset="-128"/>
                <a:ea typeface="Meiryo" panose="020B0604030504040204" pitchFamily="34" charset="-128"/>
              </a:defRPr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>
            <a:extLst>
              <a:ext uri="{FF2B5EF4-FFF2-40B4-BE49-F238E27FC236}">
                <a16:creationId xmlns:a16="http://schemas.microsoft.com/office/drawing/2014/main" id="{0FD9E7E8-D225-43D5-AF25-C4153D3F3E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956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B26E8-6F9F-4402-81C6-F526350C339B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460A5CA7-8230-47F2-98DD-4D6D090D60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516" y="281761"/>
            <a:ext cx="608699" cy="36521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B84C5750-B9A2-4646-8748-801905F733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0516" y="281761"/>
            <a:ext cx="608699" cy="365219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7DD8ED2E-11E3-5E44-9DD7-3DB09D748B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25087"/>
            <a:ext cx="6019800" cy="232913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kumimoji="1" lang="en-US" altLang="ja-JP"/>
              <a:t>©Copyright FPT Japan Holdings 2021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348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Titl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テキスト プレースホルダー 6">
            <a:extLst>
              <a:ext uri="{FF2B5EF4-FFF2-40B4-BE49-F238E27FC236}">
                <a16:creationId xmlns:a16="http://schemas.microsoft.com/office/drawing/2014/main" id="{6BB10CB9-422E-4F47-9C4E-578A5B96CD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2402" y="2061000"/>
            <a:ext cx="11088000" cy="1008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Font typeface="Arial" panose="020B0604020202020204" pitchFamily="34" charset="0"/>
              <a:buNone/>
              <a:defRPr kumimoji="0" lang="ja-JP" altLang="en-US" sz="6000" b="1" i="0" u="none" strike="noStrike" cap="none" spc="-100" normalizeH="0" baseline="0" dirty="0" smtClean="0">
                <a:ln>
                  <a:noFill/>
                </a:ln>
                <a:solidFill>
                  <a:srgbClr val="19226D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1" lang="en-US" altLang="ja-JP"/>
              <a:t>(</a:t>
            </a:r>
            <a:r>
              <a:rPr kumimoji="1" lang="ja-JP" altLang="en-US"/>
              <a:t>スライドタイトルを挿入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1" name="テキスト プレースホルダー 10">
            <a:extLst>
              <a:ext uri="{FF2B5EF4-FFF2-40B4-BE49-F238E27FC236}">
                <a16:creationId xmlns:a16="http://schemas.microsoft.com/office/drawing/2014/main" id="{A8203292-4FDE-4767-93FC-88417DA729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2402" y="333000"/>
            <a:ext cx="1108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ja-JP" altLang="en-US" b="1" dirty="0">
                <a:solidFill>
                  <a:srgbClr val="F37121"/>
                </a:solidFill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1" lang="en-US" altLang="ja-JP"/>
              <a:t>(</a:t>
            </a:r>
            <a:r>
              <a:rPr kumimoji="1" lang="ja-JP" altLang="en-US"/>
              <a:t>スライドサブタイトルを挿入</a:t>
            </a:r>
            <a:r>
              <a:rPr kumimoji="1" lang="en-US" altLang="ja-JP"/>
              <a:t>)</a:t>
            </a:r>
            <a:endParaRPr kumimoji="1" lang="ja-JP" altLang="en-US"/>
          </a:p>
        </p:txBody>
      </p:sp>
      <p:sp>
        <p:nvSpPr>
          <p:cNvPr id="13" name="Rounded Rectangle 15">
            <a:extLst>
              <a:ext uri="{FF2B5EF4-FFF2-40B4-BE49-F238E27FC236}">
                <a16:creationId xmlns:a16="http://schemas.microsoft.com/office/drawing/2014/main" id="{9CC26338-B333-4DC5-8E14-B60EB629A2E6}"/>
              </a:ext>
            </a:extLst>
          </p:cNvPr>
          <p:cNvSpPr/>
          <p:nvPr/>
        </p:nvSpPr>
        <p:spPr>
          <a:xfrm>
            <a:off x="714046" y="5912168"/>
            <a:ext cx="5400000" cy="360000"/>
          </a:xfrm>
          <a:prstGeom prst="roundRect">
            <a:avLst>
              <a:gd name="adj" fmla="val 50000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6" name="テキスト プレースホルダー 15">
            <a:extLst>
              <a:ext uri="{FF2B5EF4-FFF2-40B4-BE49-F238E27FC236}">
                <a16:creationId xmlns:a16="http://schemas.microsoft.com/office/drawing/2014/main" id="{73AAC33B-8C91-4A08-9488-83FA21903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25" y="5911850"/>
            <a:ext cx="5184775" cy="360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lvl="0"/>
            <a:r>
              <a:rPr kumimoji="1" lang="en-US" altLang="ja-JP"/>
              <a:t>202X</a:t>
            </a:r>
            <a:r>
              <a:rPr kumimoji="1" lang="ja-JP" altLang="en-US"/>
              <a:t>年</a:t>
            </a:r>
            <a:r>
              <a:rPr kumimoji="1" lang="en-US" altLang="ja-JP"/>
              <a:t>XX</a:t>
            </a:r>
            <a:r>
              <a:rPr kumimoji="1" lang="ja-JP" altLang="en-US"/>
              <a:t>月</a:t>
            </a:r>
            <a:r>
              <a:rPr kumimoji="1" lang="en-US" altLang="ja-JP"/>
              <a:t>XX</a:t>
            </a:r>
            <a:r>
              <a:rPr kumimoji="1" lang="ja-JP" altLang="en-US"/>
              <a:t>日 </a:t>
            </a:r>
            <a:r>
              <a:rPr kumimoji="1" lang="en-US" altLang="ja-JP"/>
              <a:t>| FPT</a:t>
            </a:r>
            <a:r>
              <a:rPr kumimoji="1" lang="ja-JP" altLang="en-US"/>
              <a:t>コンサルティングジャパン株式会社</a:t>
            </a:r>
          </a:p>
        </p:txBody>
      </p:sp>
      <p:pic>
        <p:nvPicPr>
          <p:cNvPr id="9" name="Picture 19">
            <a:extLst>
              <a:ext uri="{FF2B5EF4-FFF2-40B4-BE49-F238E27FC236}">
                <a16:creationId xmlns:a16="http://schemas.microsoft.com/office/drawing/2014/main" id="{9A3DD484-DABE-43BA-A1B7-02775CA75E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180875" y="1197000"/>
            <a:ext cx="2942038" cy="98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98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66726" y="1"/>
            <a:ext cx="9364800" cy="99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M PLUS 1p" panose="020B0502020203020207" pitchFamily="34" charset="-128"/>
                <a:ea typeface="Meiryo UI" panose="020B0604030504040204"/>
                <a:cs typeface="M PLUS 1p" panose="020B0502020203020207" pitchFamily="34" charset="-128"/>
              </a:defRPr>
            </a:lvl1pPr>
          </a:lstStyle>
          <a:p>
            <a:r>
              <a:rPr lang="ja-JP" altLang="en-US">
                <a:effectLst/>
              </a:rPr>
              <a:t>地方公共団体向け総合パッケージ開発・保守</a:t>
            </a:r>
            <a:endParaRPr lang="en-US"/>
          </a:p>
        </p:txBody>
      </p:sp>
      <p:sp>
        <p:nvSpPr>
          <p:cNvPr id="8" name="Shape 2">
            <a:extLst>
              <a:ext uri="{FF2B5EF4-FFF2-40B4-BE49-F238E27FC236}">
                <a16:creationId xmlns:a16="http://schemas.microsoft.com/office/drawing/2014/main" id="{5F019594-5A84-751D-9980-D0895FEA501E}"/>
              </a:ext>
            </a:extLst>
          </p:cNvPr>
          <p:cNvSpPr/>
          <p:nvPr userDrawn="1"/>
        </p:nvSpPr>
        <p:spPr>
          <a:xfrm>
            <a:off x="-386844" y="703385"/>
            <a:ext cx="254445" cy="441375"/>
          </a:xfrm>
          <a:prstGeom prst="roundRect">
            <a:avLst>
              <a:gd name="adj" fmla="val 14502"/>
            </a:avLst>
          </a:prstGeom>
          <a:solidFill>
            <a:srgbClr val="131A3F">
              <a:alpha val="100000"/>
            </a:srgbClr>
          </a:solidFill>
          <a:ln/>
        </p:spPr>
      </p:sp>
      <p:sp>
        <p:nvSpPr>
          <p:cNvPr id="9" name="Shape 3">
            <a:extLst>
              <a:ext uri="{FF2B5EF4-FFF2-40B4-BE49-F238E27FC236}">
                <a16:creationId xmlns:a16="http://schemas.microsoft.com/office/drawing/2014/main" id="{2EA2A274-3110-6B08-97F7-893C8D9D8107}"/>
              </a:ext>
            </a:extLst>
          </p:cNvPr>
          <p:cNvSpPr/>
          <p:nvPr userDrawn="1"/>
        </p:nvSpPr>
        <p:spPr>
          <a:xfrm>
            <a:off x="-386844" y="4948142"/>
            <a:ext cx="254445" cy="441375"/>
          </a:xfrm>
          <a:prstGeom prst="roundRect">
            <a:avLst>
              <a:gd name="adj" fmla="val 14502"/>
            </a:avLst>
          </a:prstGeom>
          <a:solidFill>
            <a:srgbClr val="19226D">
              <a:alpha val="100000"/>
            </a:srgbClr>
          </a:solidFill>
          <a:ln/>
        </p:spPr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72CC4CA2-660A-5B43-C194-FD16F929675A}"/>
              </a:ext>
            </a:extLst>
          </p:cNvPr>
          <p:cNvSpPr/>
          <p:nvPr userDrawn="1"/>
        </p:nvSpPr>
        <p:spPr>
          <a:xfrm>
            <a:off x="-386844" y="1412193"/>
            <a:ext cx="254445" cy="441375"/>
          </a:xfrm>
          <a:prstGeom prst="roundRect">
            <a:avLst>
              <a:gd name="adj" fmla="val 14502"/>
            </a:avLst>
          </a:prstGeom>
          <a:solidFill>
            <a:srgbClr val="ED7D31">
              <a:alpha val="100000"/>
            </a:srgbClr>
          </a:solidFill>
          <a:ln/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7DD1B6BD-E555-692B-5BFD-311405B7CC6B}"/>
              </a:ext>
            </a:extLst>
          </p:cNvPr>
          <p:cNvSpPr/>
          <p:nvPr userDrawn="1"/>
        </p:nvSpPr>
        <p:spPr>
          <a:xfrm>
            <a:off x="-386844" y="2111190"/>
            <a:ext cx="254445" cy="441375"/>
          </a:xfrm>
          <a:prstGeom prst="roundRect">
            <a:avLst>
              <a:gd name="adj" fmla="val 14502"/>
            </a:avLst>
          </a:prstGeom>
          <a:solidFill>
            <a:srgbClr val="0032A2"/>
          </a:solidFill>
          <a:ln/>
        </p:spPr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4C008EF6-234B-1CE6-44DB-52BE53658E71}"/>
              </a:ext>
            </a:extLst>
          </p:cNvPr>
          <p:cNvSpPr/>
          <p:nvPr userDrawn="1"/>
        </p:nvSpPr>
        <p:spPr>
          <a:xfrm>
            <a:off x="-386844" y="2814576"/>
            <a:ext cx="254445" cy="441375"/>
          </a:xfrm>
          <a:prstGeom prst="roundRect">
            <a:avLst>
              <a:gd name="adj" fmla="val 14502"/>
            </a:avLst>
          </a:prstGeom>
          <a:solidFill>
            <a:srgbClr val="8BB74C">
              <a:alpha val="100000"/>
            </a:srgbClr>
          </a:solidFill>
          <a:ln/>
        </p:spPr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F52CAC19-65BD-BF07-46A2-F224B52F9683}"/>
              </a:ext>
            </a:extLst>
          </p:cNvPr>
          <p:cNvSpPr/>
          <p:nvPr userDrawn="1"/>
        </p:nvSpPr>
        <p:spPr>
          <a:xfrm>
            <a:off x="-386844" y="3523462"/>
            <a:ext cx="254445" cy="441375"/>
          </a:xfrm>
          <a:prstGeom prst="roundRect">
            <a:avLst>
              <a:gd name="adj" fmla="val 14502"/>
            </a:avLst>
          </a:prstGeom>
          <a:solidFill>
            <a:srgbClr val="BB0D5C"/>
          </a:solidFill>
          <a:ln/>
        </p:spPr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CE99927B-A062-6749-85F5-4E89DEDF1B4E}"/>
              </a:ext>
            </a:extLst>
          </p:cNvPr>
          <p:cNvSpPr/>
          <p:nvPr userDrawn="1"/>
        </p:nvSpPr>
        <p:spPr>
          <a:xfrm>
            <a:off x="-386844" y="4242235"/>
            <a:ext cx="254445" cy="441375"/>
          </a:xfrm>
          <a:prstGeom prst="roundRect">
            <a:avLst>
              <a:gd name="adj" fmla="val 14502"/>
            </a:avLst>
          </a:prstGeom>
          <a:solidFill>
            <a:srgbClr val="5B9BD5"/>
          </a:solidFill>
          <a:ln/>
        </p:spPr>
      </p:sp>
      <p:sp>
        <p:nvSpPr>
          <p:cNvPr id="15" name="Shape 16">
            <a:extLst>
              <a:ext uri="{FF2B5EF4-FFF2-40B4-BE49-F238E27FC236}">
                <a16:creationId xmlns:a16="http://schemas.microsoft.com/office/drawing/2014/main" id="{3B18472C-37DF-8825-E041-1252C178B629}"/>
              </a:ext>
            </a:extLst>
          </p:cNvPr>
          <p:cNvSpPr/>
          <p:nvPr userDrawn="1"/>
        </p:nvSpPr>
        <p:spPr>
          <a:xfrm>
            <a:off x="-384517" y="5637638"/>
            <a:ext cx="254445" cy="441375"/>
          </a:xfrm>
          <a:prstGeom prst="roundRect">
            <a:avLst>
              <a:gd name="adj" fmla="val 14502"/>
            </a:avLst>
          </a:prstGeom>
          <a:solidFill>
            <a:srgbClr val="004DA2"/>
          </a:solidFill>
          <a:ln w="12700">
            <a:noFill/>
            <a:prstDash val="solid"/>
          </a:ln>
        </p:spPr>
      </p:sp>
    </p:spTree>
    <p:extLst>
      <p:ext uri="{BB962C8B-B14F-4D97-AF65-F5344CB8AC3E}">
        <p14:creationId xmlns:p14="http://schemas.microsoft.com/office/powerpoint/2010/main" val="107683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64" r:id="rId10"/>
    <p:sldLayoutId id="2147483690" r:id="rId11"/>
    <p:sldLayoutId id="2147483691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70" r:id="rId20"/>
    <p:sldLayoutId id="2147483671" r:id="rId21"/>
    <p:sldLayoutId id="2147483688" r:id="rId22"/>
    <p:sldLayoutId id="2147483687" r:id="rId23"/>
    <p:sldLayoutId id="2147483692" r:id="rId24"/>
    <p:sldLayoutId id="2147483694" r:id="rId25"/>
    <p:sldLayoutId id="2147483696" r:id="rId26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jpeg"/><Relationship Id="rId9" Type="http://schemas.openxmlformats.org/officeDocument/2006/relationships/image" Target="../media/image22.jpe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3A852C1C-4F85-289D-7832-996B132C357E}"/>
              </a:ext>
            </a:extLst>
          </p:cNvPr>
          <p:cNvSpPr/>
          <p:nvPr/>
        </p:nvSpPr>
        <p:spPr>
          <a:xfrm>
            <a:off x="231178" y="2394831"/>
            <a:ext cx="11696341" cy="1314302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32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sp>
        <p:nvSpPr>
          <p:cNvPr id="336" name="Rounded Rectangle 335"/>
          <p:cNvSpPr/>
          <p:nvPr/>
        </p:nvSpPr>
        <p:spPr>
          <a:xfrm>
            <a:off x="4620015" y="5134447"/>
            <a:ext cx="2897474" cy="472610"/>
          </a:xfrm>
          <a:prstGeom prst="roundRect">
            <a:avLst>
              <a:gd name="adj" fmla="val 26823"/>
            </a:avLst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sp>
        <p:nvSpPr>
          <p:cNvPr id="344" name="Rounded Rectangle 343"/>
          <p:cNvSpPr/>
          <p:nvPr/>
        </p:nvSpPr>
        <p:spPr>
          <a:xfrm>
            <a:off x="4620015" y="5650217"/>
            <a:ext cx="2897474" cy="2468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sp>
        <p:nvSpPr>
          <p:cNvPr id="356" name="Rounded Rectangle 355"/>
          <p:cNvSpPr/>
          <p:nvPr/>
        </p:nvSpPr>
        <p:spPr>
          <a:xfrm>
            <a:off x="4621071" y="5936038"/>
            <a:ext cx="2906410" cy="441835"/>
          </a:xfrm>
          <a:prstGeom prst="roundRect">
            <a:avLst>
              <a:gd name="adj" fmla="val 27364"/>
            </a:avLst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sp>
        <p:nvSpPr>
          <p:cNvPr id="359" name="Rounded Rectangle 358"/>
          <p:cNvSpPr/>
          <p:nvPr/>
        </p:nvSpPr>
        <p:spPr>
          <a:xfrm>
            <a:off x="4620015" y="6417633"/>
            <a:ext cx="2897474" cy="44036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grpSp>
        <p:nvGrpSpPr>
          <p:cNvPr id="402" name="Group 401"/>
          <p:cNvGrpSpPr/>
          <p:nvPr/>
        </p:nvGrpSpPr>
        <p:grpSpPr>
          <a:xfrm>
            <a:off x="4415073" y="5001565"/>
            <a:ext cx="138486" cy="1537381"/>
            <a:chOff x="4316738" y="5103022"/>
            <a:chExt cx="138486" cy="1537381"/>
          </a:xfrm>
        </p:grpSpPr>
        <p:cxnSp>
          <p:nvCxnSpPr>
            <p:cNvPr id="395" name="Elbow Connector 394"/>
            <p:cNvCxnSpPr/>
            <p:nvPr/>
          </p:nvCxnSpPr>
          <p:spPr>
            <a:xfrm rot="16200000" flipH="1">
              <a:off x="4189900" y="5229860"/>
              <a:ext cx="392162" cy="138486"/>
            </a:xfrm>
            <a:prstGeom prst="bentConnector3">
              <a:avLst>
                <a:gd name="adj1" fmla="val 100398"/>
              </a:avLst>
            </a:prstGeom>
            <a:ln w="9525"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Elbow Connector 395"/>
            <p:cNvCxnSpPr/>
            <p:nvPr/>
          </p:nvCxnSpPr>
          <p:spPr>
            <a:xfrm rot="16200000" flipH="1">
              <a:off x="4189900" y="5611852"/>
              <a:ext cx="392162" cy="138486"/>
            </a:xfrm>
            <a:prstGeom prst="bentConnector3">
              <a:avLst>
                <a:gd name="adj1" fmla="val 100398"/>
              </a:avLst>
            </a:prstGeom>
            <a:ln w="9525"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Elbow Connector 396"/>
            <p:cNvCxnSpPr/>
            <p:nvPr/>
          </p:nvCxnSpPr>
          <p:spPr>
            <a:xfrm rot="16200000" flipH="1">
              <a:off x="4189900" y="5993088"/>
              <a:ext cx="392162" cy="138486"/>
            </a:xfrm>
            <a:prstGeom prst="bentConnector3">
              <a:avLst>
                <a:gd name="adj1" fmla="val 100398"/>
              </a:avLst>
            </a:prstGeom>
            <a:ln w="9525"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Elbow Connector 397"/>
            <p:cNvCxnSpPr/>
            <p:nvPr/>
          </p:nvCxnSpPr>
          <p:spPr>
            <a:xfrm rot="16200000" flipH="1">
              <a:off x="4189900" y="6375079"/>
              <a:ext cx="392162" cy="138486"/>
            </a:xfrm>
            <a:prstGeom prst="bentConnector3">
              <a:avLst>
                <a:gd name="adj1" fmla="val 100398"/>
              </a:avLst>
            </a:prstGeom>
            <a:ln w="9525"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8441535" y="5001565"/>
            <a:ext cx="2790255" cy="1181328"/>
            <a:chOff x="8441535" y="5103022"/>
            <a:chExt cx="2790255" cy="1181328"/>
          </a:xfrm>
        </p:grpSpPr>
        <p:sp>
          <p:nvSpPr>
            <p:cNvPr id="371" name="Rounded Rectangle 370"/>
            <p:cNvSpPr/>
            <p:nvPr/>
          </p:nvSpPr>
          <p:spPr>
            <a:xfrm>
              <a:off x="8672434" y="5235904"/>
              <a:ext cx="2549812" cy="472610"/>
            </a:xfrm>
            <a:prstGeom prst="roundRect">
              <a:avLst>
                <a:gd name="adj" fmla="val 25815"/>
              </a:avLst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sp>
          <p:nvSpPr>
            <p:cNvPr id="374" name="Rounded Rectangle 373"/>
            <p:cNvSpPr/>
            <p:nvPr/>
          </p:nvSpPr>
          <p:spPr>
            <a:xfrm>
              <a:off x="8672434" y="5751674"/>
              <a:ext cx="2549812" cy="24685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sp>
          <p:nvSpPr>
            <p:cNvPr id="377" name="Rounded Rectangle 376"/>
            <p:cNvSpPr/>
            <p:nvPr/>
          </p:nvSpPr>
          <p:spPr>
            <a:xfrm>
              <a:off x="8674116" y="6037495"/>
              <a:ext cx="2557674" cy="24685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grpSp>
          <p:nvGrpSpPr>
            <p:cNvPr id="403" name="Group 402"/>
            <p:cNvGrpSpPr/>
            <p:nvPr/>
          </p:nvGrpSpPr>
          <p:grpSpPr>
            <a:xfrm>
              <a:off x="8441535" y="5103022"/>
              <a:ext cx="138486" cy="1059424"/>
              <a:chOff x="8159981" y="5103022"/>
              <a:chExt cx="138486" cy="1059424"/>
            </a:xfrm>
          </p:grpSpPr>
          <p:cxnSp>
            <p:nvCxnSpPr>
              <p:cNvPr id="399" name="Elbow Connector 398"/>
              <p:cNvCxnSpPr/>
              <p:nvPr/>
            </p:nvCxnSpPr>
            <p:spPr>
              <a:xfrm rot="16200000" flipH="1">
                <a:off x="8033143" y="5229860"/>
                <a:ext cx="392162" cy="138486"/>
              </a:xfrm>
              <a:prstGeom prst="bentConnector3">
                <a:avLst>
                  <a:gd name="adj1" fmla="val 100398"/>
                </a:avLst>
              </a:prstGeom>
              <a:ln w="9525"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Elbow Connector 399"/>
              <p:cNvCxnSpPr/>
              <p:nvPr/>
            </p:nvCxnSpPr>
            <p:spPr>
              <a:xfrm rot="16200000" flipH="1">
                <a:off x="8033143" y="5612781"/>
                <a:ext cx="392162" cy="138486"/>
              </a:xfrm>
              <a:prstGeom prst="bentConnector3">
                <a:avLst>
                  <a:gd name="adj1" fmla="val 100398"/>
                </a:avLst>
              </a:prstGeom>
              <a:ln w="9525"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Elbow Connector 400"/>
              <p:cNvCxnSpPr/>
              <p:nvPr/>
            </p:nvCxnSpPr>
            <p:spPr>
              <a:xfrm rot="16200000" flipH="1">
                <a:off x="8033143" y="5897122"/>
                <a:ext cx="392162" cy="138486"/>
              </a:xfrm>
              <a:prstGeom prst="bentConnector3">
                <a:avLst>
                  <a:gd name="adj1" fmla="val 100398"/>
                </a:avLst>
              </a:prstGeom>
              <a:ln w="9525">
                <a:prstDash val="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3" name="Group 432"/>
          <p:cNvGrpSpPr/>
          <p:nvPr/>
        </p:nvGrpSpPr>
        <p:grpSpPr>
          <a:xfrm flipV="1">
            <a:off x="1" y="6258411"/>
            <a:ext cx="3716603" cy="611564"/>
            <a:chOff x="1" y="6258411"/>
            <a:chExt cx="3716603" cy="611564"/>
          </a:xfrm>
          <a:solidFill>
            <a:srgbClr val="5B9BD5"/>
          </a:solidFill>
        </p:grpSpPr>
        <p:sp>
          <p:nvSpPr>
            <p:cNvPr id="431" name="Freeform 430"/>
            <p:cNvSpPr/>
            <p:nvPr/>
          </p:nvSpPr>
          <p:spPr>
            <a:xfrm flipH="1">
              <a:off x="665700" y="6258413"/>
              <a:ext cx="3050904" cy="611562"/>
            </a:xfrm>
            <a:custGeom>
              <a:avLst/>
              <a:gdLst>
                <a:gd name="connsiteX0" fmla="*/ 0 w 4437047"/>
                <a:gd name="connsiteY0" fmla="*/ 0 h 986690"/>
                <a:gd name="connsiteX1" fmla="*/ 836355 w 4437047"/>
                <a:gd name="connsiteY1" fmla="*/ 0 h 986690"/>
                <a:gd name="connsiteX2" fmla="*/ 1767424 w 4437047"/>
                <a:gd name="connsiteY2" fmla="*/ 0 h 986690"/>
                <a:gd name="connsiteX3" fmla="*/ 4437047 w 4437047"/>
                <a:gd name="connsiteY3" fmla="*/ 0 h 986690"/>
                <a:gd name="connsiteX4" fmla="*/ 3747242 w 4437047"/>
                <a:gd name="connsiteY4" fmla="*/ 986690 h 986690"/>
                <a:gd name="connsiteX5" fmla="*/ 954228 w 4437047"/>
                <a:gd name="connsiteY5" fmla="*/ 986690 h 986690"/>
                <a:gd name="connsiteX6" fmla="*/ 1234483 w 4437047"/>
                <a:gd name="connsiteY6" fmla="*/ 903587 h 986690"/>
                <a:gd name="connsiteX7" fmla="*/ 1292502 w 4437047"/>
                <a:gd name="connsiteY7" fmla="*/ 857116 h 986690"/>
                <a:gd name="connsiteX8" fmla="*/ 1292501 w 4437047"/>
                <a:gd name="connsiteY8" fmla="*/ 857116 h 986690"/>
                <a:gd name="connsiteX9" fmla="*/ 1234482 w 4437047"/>
                <a:gd name="connsiteY9" fmla="*/ 903587 h 986690"/>
                <a:gd name="connsiteX10" fmla="*/ 954227 w 4437047"/>
                <a:gd name="connsiteY10" fmla="*/ 986690 h 986690"/>
                <a:gd name="connsiteX11" fmla="*/ 599788 w 4437047"/>
                <a:gd name="connsiteY11" fmla="*/ 844168 h 986690"/>
                <a:gd name="connsiteX12" fmla="*/ 545562 w 4437047"/>
                <a:gd name="connsiteY12" fmla="*/ 780368 h 986690"/>
                <a:gd name="connsiteX13" fmla="*/ 533631 w 4437047"/>
                <a:gd name="connsiteY13" fmla="*/ 763302 h 986690"/>
                <a:gd name="connsiteX14" fmla="*/ 533627 w 4437047"/>
                <a:gd name="connsiteY14" fmla="*/ 763295 h 98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37047" h="986690">
                  <a:moveTo>
                    <a:pt x="0" y="0"/>
                  </a:moveTo>
                  <a:lnTo>
                    <a:pt x="836355" y="0"/>
                  </a:lnTo>
                  <a:lnTo>
                    <a:pt x="1767424" y="0"/>
                  </a:lnTo>
                  <a:lnTo>
                    <a:pt x="4437047" y="0"/>
                  </a:lnTo>
                  <a:lnTo>
                    <a:pt x="3747242" y="986690"/>
                  </a:lnTo>
                  <a:lnTo>
                    <a:pt x="954228" y="986690"/>
                  </a:lnTo>
                  <a:cubicBezTo>
                    <a:pt x="1058041" y="986690"/>
                    <a:pt x="1154483" y="956054"/>
                    <a:pt x="1234483" y="903587"/>
                  </a:cubicBezTo>
                  <a:lnTo>
                    <a:pt x="1292502" y="857116"/>
                  </a:lnTo>
                  <a:lnTo>
                    <a:pt x="1292501" y="857116"/>
                  </a:lnTo>
                  <a:lnTo>
                    <a:pt x="1234482" y="903587"/>
                  </a:lnTo>
                  <a:cubicBezTo>
                    <a:pt x="1154482" y="956054"/>
                    <a:pt x="1058040" y="986690"/>
                    <a:pt x="954227" y="986690"/>
                  </a:cubicBezTo>
                  <a:cubicBezTo>
                    <a:pt x="815810" y="986690"/>
                    <a:pt x="690497" y="932226"/>
                    <a:pt x="599788" y="844168"/>
                  </a:cubicBezTo>
                  <a:lnTo>
                    <a:pt x="545562" y="780368"/>
                  </a:lnTo>
                  <a:lnTo>
                    <a:pt x="533631" y="763302"/>
                  </a:lnTo>
                  <a:lnTo>
                    <a:pt x="533627" y="76329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sp>
          <p:nvSpPr>
            <p:cNvPr id="432" name="Rectangle 431"/>
            <p:cNvSpPr/>
            <p:nvPr/>
          </p:nvSpPr>
          <p:spPr>
            <a:xfrm>
              <a:off x="1" y="6258411"/>
              <a:ext cx="2969314" cy="61156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71" y="176155"/>
            <a:ext cx="11256645" cy="711081"/>
          </a:xfrm>
        </p:spPr>
        <p:txBody>
          <a:bodyPr>
            <a:normAutofit fontScale="90000"/>
          </a:bodyPr>
          <a:lstStyle/>
          <a:p>
            <a:r>
              <a:rPr lang="en-US" altLang="ja-JP"/>
              <a:t>Public Finance Service Development Department (FSG) – Organizational Chart</a:t>
            </a:r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443959" y="1451422"/>
            <a:ext cx="9304084" cy="745653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32A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869227" y="2265283"/>
            <a:ext cx="11931" cy="17066"/>
          </a:xfrm>
          <a:custGeom>
            <a:avLst/>
            <a:gdLst>
              <a:gd name="connsiteX0" fmla="*/ 0 w 11931"/>
              <a:gd name="connsiteY0" fmla="*/ 0 h 17066"/>
              <a:gd name="connsiteX1" fmla="*/ 11931 w 11931"/>
              <a:gd name="connsiteY1" fmla="*/ 17066 h 17066"/>
              <a:gd name="connsiteX2" fmla="*/ 4949 w 11931"/>
              <a:gd name="connsiteY2" fmla="*/ 8851 h 17066"/>
              <a:gd name="connsiteX3" fmla="*/ 0 w 11931"/>
              <a:gd name="connsiteY3" fmla="*/ 0 h 17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1" h="17066">
                <a:moveTo>
                  <a:pt x="0" y="0"/>
                </a:moveTo>
                <a:lnTo>
                  <a:pt x="11931" y="17066"/>
                </a:lnTo>
                <a:lnTo>
                  <a:pt x="4949" y="88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5839606" y="1039868"/>
            <a:ext cx="700539" cy="933937"/>
            <a:chOff x="1656685" y="1056427"/>
            <a:chExt cx="700539" cy="933937"/>
          </a:xfrm>
        </p:grpSpPr>
        <p:grpSp>
          <p:nvGrpSpPr>
            <p:cNvPr id="29" name="Group 28"/>
            <p:cNvGrpSpPr/>
            <p:nvPr/>
          </p:nvGrpSpPr>
          <p:grpSpPr>
            <a:xfrm>
              <a:off x="1656685" y="1056427"/>
              <a:ext cx="700365" cy="700365"/>
              <a:chOff x="3598585" y="1053227"/>
              <a:chExt cx="700365" cy="700365"/>
            </a:xfrm>
          </p:grpSpPr>
          <p:sp>
            <p:nvSpPr>
              <p:cNvPr id="28" name="Block Arc 27"/>
              <p:cNvSpPr/>
              <p:nvPr/>
            </p:nvSpPr>
            <p:spPr>
              <a:xfrm rot="5400000" flipH="1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  <p:grpSp>
            <p:nvGrpSpPr>
              <p:cNvPr id="27" name="Group 26"/>
              <p:cNvGrpSpPr/>
              <p:nvPr/>
            </p:nvGrpSpPr>
            <p:grpSpPr>
              <a:xfrm>
                <a:off x="3598585" y="1053227"/>
                <a:ext cx="700365" cy="700365"/>
                <a:chOff x="3779547" y="613596"/>
                <a:chExt cx="896422" cy="896422"/>
              </a:xfrm>
            </p:grpSpPr>
            <p:sp>
              <p:nvSpPr>
                <p:cNvPr id="23" name="Block Arc 22"/>
                <p:cNvSpPr/>
                <p:nvPr/>
              </p:nvSpPr>
              <p:spPr>
                <a:xfrm rot="16200000">
                  <a:off x="3779547" y="613596"/>
                  <a:ext cx="896422" cy="896422"/>
                </a:xfrm>
                <a:prstGeom prst="blockArc">
                  <a:avLst>
                    <a:gd name="adj1" fmla="val 11907637"/>
                    <a:gd name="adj2" fmla="val 20482659"/>
                    <a:gd name="adj3" fmla="val 10222"/>
                  </a:avLst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a typeface="Meiryo UI" panose="020B0604030504040204"/>
                  </a:endParaRPr>
                </a:p>
              </p:txBody>
            </p: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F8471D07-05D6-E140-5F0F-07BB188958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364" t="7467" r="27004" b="45756"/>
                <a:stretch/>
              </p:blipFill>
              <p:spPr>
                <a:xfrm>
                  <a:off x="3888004" y="719138"/>
                  <a:ext cx="679509" cy="681037"/>
                </a:xfrm>
                <a:prstGeom prst="flowChartConnector">
                  <a:avLst/>
                </a:prstGeom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30" name="Rectangle 29"/>
            <p:cNvSpPr/>
            <p:nvPr/>
          </p:nvSpPr>
          <p:spPr>
            <a:xfrm>
              <a:off x="1669215" y="1713365"/>
              <a:ext cx="68800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err="1">
                  <a:solidFill>
                    <a:srgbClr val="131A3F"/>
                  </a:solidFill>
                  <a:latin typeface="Meiryo UI" panose="020B0604030504040204" pitchFamily="50" charset="-128"/>
                  <a:ea typeface="Meiryo UI" panose="020B0604030504040204"/>
                </a:rPr>
                <a:t>NgaPV</a:t>
              </a:r>
              <a:endParaRPr lang="en-US" sz="1200" b="1">
                <a:solidFill>
                  <a:srgbClr val="131A3F"/>
                </a:solidFill>
                <a:ea typeface="Meiryo UI" panose="020B0604030504040204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026898" y="1748735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kern="0">
                <a:solidFill>
                  <a:srgbClr val="131A3F"/>
                </a:solidFill>
                <a:latin typeface="Meiryo UI" panose="020B0604030504040204" pitchFamily="50" charset="-128"/>
                <a:ea typeface="Meiryo UI" panose="020B0604030504040204"/>
              </a:rPr>
              <a:t>HungNV1</a:t>
            </a:r>
            <a:endParaRPr lang="en-US" sz="1200">
              <a:solidFill>
                <a:srgbClr val="001646"/>
              </a:solidFill>
              <a:ea typeface="Meiryo UI" panose="020B0604030504040204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2441680" y="1067670"/>
            <a:ext cx="922047" cy="977777"/>
            <a:chOff x="2441680" y="1034114"/>
            <a:chExt cx="922047" cy="977777"/>
          </a:xfrm>
        </p:grpSpPr>
        <p:grpSp>
          <p:nvGrpSpPr>
            <p:cNvPr id="34" name="Group 33"/>
            <p:cNvGrpSpPr/>
            <p:nvPr/>
          </p:nvGrpSpPr>
          <p:grpSpPr>
            <a:xfrm>
              <a:off x="2583676" y="1034114"/>
              <a:ext cx="700365" cy="700365"/>
              <a:chOff x="2889923" y="1030914"/>
              <a:chExt cx="700365" cy="700365"/>
            </a:xfrm>
          </p:grpSpPr>
          <p:sp>
            <p:nvSpPr>
              <p:cNvPr id="36" name="Block Arc 35"/>
              <p:cNvSpPr/>
              <p:nvPr/>
            </p:nvSpPr>
            <p:spPr>
              <a:xfrm rot="5400000" flipH="1">
                <a:off x="2889923" y="1030914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  <p:sp>
            <p:nvSpPr>
              <p:cNvPr id="38" name="Block Arc 37"/>
              <p:cNvSpPr/>
              <p:nvPr/>
            </p:nvSpPr>
            <p:spPr>
              <a:xfrm rot="16200000">
                <a:off x="2889923" y="1030914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>
            <a:xfrm>
              <a:off x="2441680" y="1734892"/>
              <a:ext cx="92204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>
                  <a:solidFill>
                    <a:srgbClr val="131A3F"/>
                  </a:solidFill>
                  <a:latin typeface="Meiryo UI" panose="020B0604030504040204" pitchFamily="50" charset="-128"/>
                  <a:ea typeface="Meiryo UI" panose="020B0604030504040204"/>
                </a:rPr>
                <a:t>HuyNQ23</a:t>
              </a:r>
              <a:endParaRPr lang="en-US" sz="1200">
                <a:solidFill>
                  <a:srgbClr val="001646"/>
                </a:solidFill>
                <a:ea typeface="Meiryo UI" panose="020B0604030504040204"/>
              </a:endParaRPr>
            </a:p>
          </p:txBody>
        </p:sp>
        <p:pic>
          <p:nvPicPr>
            <p:cNvPr id="83" name="Picture 82" descr="A person in a suit with his arms crossed&#10;&#10;Description automatically generated">
              <a:extLst>
                <a:ext uri="{FF2B5EF4-FFF2-40B4-BE49-F238E27FC236}">
                  <a16:creationId xmlns:a16="http://schemas.microsoft.com/office/drawing/2014/main" id="{55F1C27C-83E9-3874-D0C6-EA3E0C883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17" t="13419" r="29238" b="18827"/>
            <a:stretch/>
          </p:blipFill>
          <p:spPr>
            <a:xfrm>
              <a:off x="2668098" y="1118954"/>
              <a:ext cx="530045" cy="532088"/>
            </a:xfrm>
            <a:prstGeom prst="ellipse">
              <a:avLst/>
            </a:prstGeom>
            <a:noFill/>
            <a:ln w="9525" cap="rnd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109" name="Group 108"/>
          <p:cNvGrpSpPr/>
          <p:nvPr/>
        </p:nvGrpSpPr>
        <p:grpSpPr>
          <a:xfrm>
            <a:off x="7562055" y="1065115"/>
            <a:ext cx="747320" cy="927103"/>
            <a:chOff x="8175815" y="1056427"/>
            <a:chExt cx="747320" cy="927103"/>
          </a:xfrm>
        </p:grpSpPr>
        <p:grpSp>
          <p:nvGrpSpPr>
            <p:cNvPr id="64" name="Group 63"/>
            <p:cNvGrpSpPr/>
            <p:nvPr/>
          </p:nvGrpSpPr>
          <p:grpSpPr>
            <a:xfrm>
              <a:off x="8199297" y="1056427"/>
              <a:ext cx="700365" cy="700365"/>
              <a:chOff x="3598585" y="1053227"/>
              <a:chExt cx="700365" cy="700365"/>
            </a:xfrm>
          </p:grpSpPr>
          <p:sp>
            <p:nvSpPr>
              <p:cNvPr id="66" name="Block Arc 65"/>
              <p:cNvSpPr/>
              <p:nvPr/>
            </p:nvSpPr>
            <p:spPr>
              <a:xfrm rot="5400000" flipH="1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  <p:sp>
            <p:nvSpPr>
              <p:cNvPr id="68" name="Block Arc 67"/>
              <p:cNvSpPr/>
              <p:nvPr/>
            </p:nvSpPr>
            <p:spPr>
              <a:xfrm rot="16200000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8175815" y="1706531"/>
              <a:ext cx="747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>
                  <a:solidFill>
                    <a:srgbClr val="131A3F"/>
                  </a:solidFill>
                  <a:latin typeface="Meiryo UI" panose="020B0604030504040204" pitchFamily="50" charset="-128"/>
                  <a:ea typeface="Meiryo UI" panose="020B0604030504040204"/>
                </a:rPr>
                <a:t>Tanaka</a:t>
              </a:r>
              <a:endParaRPr lang="en-US" sz="1200">
                <a:solidFill>
                  <a:srgbClr val="001646"/>
                </a:solidFill>
                <a:ea typeface="Meiryo UI" panose="020B0604030504040204"/>
              </a:endParaRPr>
            </a:p>
          </p:txBody>
        </p:sp>
        <p:pic>
          <p:nvPicPr>
            <p:cNvPr id="86" name="Picture 85" descr="No photo description available.">
              <a:extLst>
                <a:ext uri="{FF2B5EF4-FFF2-40B4-BE49-F238E27FC236}">
                  <a16:creationId xmlns:a16="http://schemas.microsoft.com/office/drawing/2014/main" id="{1AEBDE7F-A55B-C54C-EE14-8A80D63C6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083" y="1137469"/>
              <a:ext cx="526792" cy="533503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/>
          <p:cNvGrpSpPr/>
          <p:nvPr/>
        </p:nvGrpSpPr>
        <p:grpSpPr>
          <a:xfrm>
            <a:off x="8896381" y="1036006"/>
            <a:ext cx="981359" cy="927229"/>
            <a:chOff x="9694454" y="1056427"/>
            <a:chExt cx="981359" cy="927229"/>
          </a:xfrm>
        </p:grpSpPr>
        <p:grpSp>
          <p:nvGrpSpPr>
            <p:cNvPr id="74" name="Group 73"/>
            <p:cNvGrpSpPr/>
            <p:nvPr/>
          </p:nvGrpSpPr>
          <p:grpSpPr>
            <a:xfrm>
              <a:off x="9834951" y="1056427"/>
              <a:ext cx="700365" cy="700365"/>
              <a:chOff x="3598585" y="1053227"/>
              <a:chExt cx="700365" cy="700365"/>
            </a:xfrm>
            <a:solidFill>
              <a:srgbClr val="8BB74C"/>
            </a:solidFill>
          </p:grpSpPr>
          <p:sp>
            <p:nvSpPr>
              <p:cNvPr id="76" name="Block Arc 75"/>
              <p:cNvSpPr/>
              <p:nvPr/>
            </p:nvSpPr>
            <p:spPr>
              <a:xfrm rot="5400000" flipH="1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  <p:sp>
            <p:nvSpPr>
              <p:cNvPr id="78" name="Block Arc 77"/>
              <p:cNvSpPr/>
              <p:nvPr/>
            </p:nvSpPr>
            <p:spPr>
              <a:xfrm rot="16200000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</p:grpSp>
        <p:sp>
          <p:nvSpPr>
            <p:cNvPr id="75" name="Rectangle 74"/>
            <p:cNvSpPr/>
            <p:nvPr/>
          </p:nvSpPr>
          <p:spPr>
            <a:xfrm>
              <a:off x="9694454" y="1706657"/>
              <a:ext cx="98135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err="1">
                  <a:solidFill>
                    <a:srgbClr val="131A3F"/>
                  </a:solidFill>
                  <a:latin typeface="Meiryo UI" panose="020B0604030504040204" pitchFamily="50" charset="-128"/>
                  <a:ea typeface="Meiryo UI" panose="020B0604030504040204"/>
                </a:rPr>
                <a:t>HuyenHTP</a:t>
              </a:r>
              <a:endParaRPr lang="en-US" sz="1200">
                <a:solidFill>
                  <a:srgbClr val="001646"/>
                </a:solidFill>
                <a:ea typeface="Meiryo UI" panose="020B0604030504040204"/>
              </a:endParaRPr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1A869A3-48A1-AF15-5438-591D76414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19686" y="1140613"/>
              <a:ext cx="530893" cy="530360"/>
            </a:xfrm>
            <a:prstGeom prst="flowChartConnector">
              <a:avLst/>
            </a:prstGeom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2" name="Group 91"/>
          <p:cNvGrpSpPr/>
          <p:nvPr/>
        </p:nvGrpSpPr>
        <p:grpSpPr>
          <a:xfrm>
            <a:off x="1229392" y="2001242"/>
            <a:ext cx="9780522" cy="338554"/>
            <a:chOff x="-3238135" y="2210558"/>
            <a:chExt cx="11744642" cy="451003"/>
          </a:xfrm>
        </p:grpSpPr>
        <p:grpSp>
          <p:nvGrpSpPr>
            <p:cNvPr id="91" name="Group 90"/>
            <p:cNvGrpSpPr/>
            <p:nvPr/>
          </p:nvGrpSpPr>
          <p:grpSpPr>
            <a:xfrm>
              <a:off x="-3238135" y="2251181"/>
              <a:ext cx="11744642" cy="369652"/>
              <a:chOff x="-799792" y="2251184"/>
              <a:chExt cx="9017980" cy="283833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-799792" y="2251186"/>
                <a:ext cx="9017980" cy="283831"/>
                <a:chOff x="-4524090" y="1638434"/>
                <a:chExt cx="31349437" cy="986690"/>
              </a:xfrm>
              <a:solidFill>
                <a:srgbClr val="0032A2"/>
              </a:solidFill>
            </p:grpSpPr>
            <p:sp>
              <p:nvSpPr>
                <p:cNvPr id="18" name="Freeform 17"/>
                <p:cNvSpPr/>
                <p:nvPr/>
              </p:nvSpPr>
              <p:spPr>
                <a:xfrm>
                  <a:off x="-4524090" y="1638434"/>
                  <a:ext cx="4437045" cy="986690"/>
                </a:xfrm>
                <a:custGeom>
                  <a:avLst/>
                  <a:gdLst>
                    <a:gd name="connsiteX0" fmla="*/ 0 w 4437047"/>
                    <a:gd name="connsiteY0" fmla="*/ 0 h 986690"/>
                    <a:gd name="connsiteX1" fmla="*/ 836355 w 4437047"/>
                    <a:gd name="connsiteY1" fmla="*/ 0 h 986690"/>
                    <a:gd name="connsiteX2" fmla="*/ 1767424 w 4437047"/>
                    <a:gd name="connsiteY2" fmla="*/ 0 h 986690"/>
                    <a:gd name="connsiteX3" fmla="*/ 4437047 w 4437047"/>
                    <a:gd name="connsiteY3" fmla="*/ 0 h 986690"/>
                    <a:gd name="connsiteX4" fmla="*/ 3747242 w 4437047"/>
                    <a:gd name="connsiteY4" fmla="*/ 986690 h 986690"/>
                    <a:gd name="connsiteX5" fmla="*/ 954228 w 4437047"/>
                    <a:gd name="connsiteY5" fmla="*/ 986690 h 986690"/>
                    <a:gd name="connsiteX6" fmla="*/ 1234483 w 4437047"/>
                    <a:gd name="connsiteY6" fmla="*/ 903587 h 986690"/>
                    <a:gd name="connsiteX7" fmla="*/ 1292502 w 4437047"/>
                    <a:gd name="connsiteY7" fmla="*/ 857116 h 986690"/>
                    <a:gd name="connsiteX8" fmla="*/ 1292501 w 4437047"/>
                    <a:gd name="connsiteY8" fmla="*/ 857116 h 986690"/>
                    <a:gd name="connsiteX9" fmla="*/ 1234482 w 4437047"/>
                    <a:gd name="connsiteY9" fmla="*/ 903587 h 986690"/>
                    <a:gd name="connsiteX10" fmla="*/ 954227 w 4437047"/>
                    <a:gd name="connsiteY10" fmla="*/ 986690 h 986690"/>
                    <a:gd name="connsiteX11" fmla="*/ 599788 w 4437047"/>
                    <a:gd name="connsiteY11" fmla="*/ 844168 h 986690"/>
                    <a:gd name="connsiteX12" fmla="*/ 545562 w 4437047"/>
                    <a:gd name="connsiteY12" fmla="*/ 780368 h 986690"/>
                    <a:gd name="connsiteX13" fmla="*/ 533631 w 4437047"/>
                    <a:gd name="connsiteY13" fmla="*/ 763302 h 986690"/>
                    <a:gd name="connsiteX14" fmla="*/ 533627 w 4437047"/>
                    <a:gd name="connsiteY14" fmla="*/ 763295 h 98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437047" h="986690">
                      <a:moveTo>
                        <a:pt x="0" y="0"/>
                      </a:moveTo>
                      <a:lnTo>
                        <a:pt x="836355" y="0"/>
                      </a:lnTo>
                      <a:lnTo>
                        <a:pt x="1767424" y="0"/>
                      </a:lnTo>
                      <a:lnTo>
                        <a:pt x="4437047" y="0"/>
                      </a:lnTo>
                      <a:lnTo>
                        <a:pt x="3747242" y="986690"/>
                      </a:lnTo>
                      <a:lnTo>
                        <a:pt x="954228" y="986690"/>
                      </a:lnTo>
                      <a:cubicBezTo>
                        <a:pt x="1058041" y="986690"/>
                        <a:pt x="1154483" y="956054"/>
                        <a:pt x="1234483" y="903587"/>
                      </a:cubicBezTo>
                      <a:lnTo>
                        <a:pt x="1292502" y="857116"/>
                      </a:lnTo>
                      <a:lnTo>
                        <a:pt x="1292501" y="857116"/>
                      </a:lnTo>
                      <a:lnTo>
                        <a:pt x="1234482" y="903587"/>
                      </a:lnTo>
                      <a:cubicBezTo>
                        <a:pt x="1154482" y="956054"/>
                        <a:pt x="1058040" y="986690"/>
                        <a:pt x="954227" y="986690"/>
                      </a:cubicBezTo>
                      <a:cubicBezTo>
                        <a:pt x="815810" y="986690"/>
                        <a:pt x="690497" y="932226"/>
                        <a:pt x="599788" y="844168"/>
                      </a:cubicBezTo>
                      <a:lnTo>
                        <a:pt x="545562" y="780368"/>
                      </a:lnTo>
                      <a:lnTo>
                        <a:pt x="533631" y="763302"/>
                      </a:lnTo>
                      <a:lnTo>
                        <a:pt x="533627" y="7632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a typeface="Meiryo UI" panose="020B0604030504040204"/>
                  </a:endParaRPr>
                </a:p>
              </p:txBody>
            </p:sp>
            <p:sp>
              <p:nvSpPr>
                <p:cNvPr id="19" name="Freeform 18"/>
                <p:cNvSpPr/>
                <p:nvPr/>
              </p:nvSpPr>
              <p:spPr>
                <a:xfrm flipH="1">
                  <a:off x="22388302" y="1638434"/>
                  <a:ext cx="4437045" cy="986690"/>
                </a:xfrm>
                <a:custGeom>
                  <a:avLst/>
                  <a:gdLst>
                    <a:gd name="connsiteX0" fmla="*/ 0 w 4437047"/>
                    <a:gd name="connsiteY0" fmla="*/ 0 h 986690"/>
                    <a:gd name="connsiteX1" fmla="*/ 836355 w 4437047"/>
                    <a:gd name="connsiteY1" fmla="*/ 0 h 986690"/>
                    <a:gd name="connsiteX2" fmla="*/ 1767424 w 4437047"/>
                    <a:gd name="connsiteY2" fmla="*/ 0 h 986690"/>
                    <a:gd name="connsiteX3" fmla="*/ 4437047 w 4437047"/>
                    <a:gd name="connsiteY3" fmla="*/ 0 h 986690"/>
                    <a:gd name="connsiteX4" fmla="*/ 3747242 w 4437047"/>
                    <a:gd name="connsiteY4" fmla="*/ 986690 h 986690"/>
                    <a:gd name="connsiteX5" fmla="*/ 954228 w 4437047"/>
                    <a:gd name="connsiteY5" fmla="*/ 986690 h 986690"/>
                    <a:gd name="connsiteX6" fmla="*/ 1234483 w 4437047"/>
                    <a:gd name="connsiteY6" fmla="*/ 903587 h 986690"/>
                    <a:gd name="connsiteX7" fmla="*/ 1292502 w 4437047"/>
                    <a:gd name="connsiteY7" fmla="*/ 857116 h 986690"/>
                    <a:gd name="connsiteX8" fmla="*/ 1292501 w 4437047"/>
                    <a:gd name="connsiteY8" fmla="*/ 857116 h 986690"/>
                    <a:gd name="connsiteX9" fmla="*/ 1234482 w 4437047"/>
                    <a:gd name="connsiteY9" fmla="*/ 903587 h 986690"/>
                    <a:gd name="connsiteX10" fmla="*/ 954227 w 4437047"/>
                    <a:gd name="connsiteY10" fmla="*/ 986690 h 986690"/>
                    <a:gd name="connsiteX11" fmla="*/ 599788 w 4437047"/>
                    <a:gd name="connsiteY11" fmla="*/ 844168 h 986690"/>
                    <a:gd name="connsiteX12" fmla="*/ 545562 w 4437047"/>
                    <a:gd name="connsiteY12" fmla="*/ 780368 h 986690"/>
                    <a:gd name="connsiteX13" fmla="*/ 533631 w 4437047"/>
                    <a:gd name="connsiteY13" fmla="*/ 763302 h 986690"/>
                    <a:gd name="connsiteX14" fmla="*/ 533627 w 4437047"/>
                    <a:gd name="connsiteY14" fmla="*/ 763295 h 9866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437047" h="986690">
                      <a:moveTo>
                        <a:pt x="0" y="0"/>
                      </a:moveTo>
                      <a:lnTo>
                        <a:pt x="836355" y="0"/>
                      </a:lnTo>
                      <a:lnTo>
                        <a:pt x="1767424" y="0"/>
                      </a:lnTo>
                      <a:lnTo>
                        <a:pt x="4437047" y="0"/>
                      </a:lnTo>
                      <a:lnTo>
                        <a:pt x="3747242" y="986690"/>
                      </a:lnTo>
                      <a:lnTo>
                        <a:pt x="954228" y="986690"/>
                      </a:lnTo>
                      <a:cubicBezTo>
                        <a:pt x="1058041" y="986690"/>
                        <a:pt x="1154483" y="956054"/>
                        <a:pt x="1234483" y="903587"/>
                      </a:cubicBezTo>
                      <a:lnTo>
                        <a:pt x="1292502" y="857116"/>
                      </a:lnTo>
                      <a:lnTo>
                        <a:pt x="1292501" y="857116"/>
                      </a:lnTo>
                      <a:lnTo>
                        <a:pt x="1234482" y="903587"/>
                      </a:lnTo>
                      <a:cubicBezTo>
                        <a:pt x="1154482" y="956054"/>
                        <a:pt x="1058040" y="986690"/>
                        <a:pt x="954227" y="986690"/>
                      </a:cubicBezTo>
                      <a:cubicBezTo>
                        <a:pt x="815810" y="986690"/>
                        <a:pt x="690497" y="932226"/>
                        <a:pt x="599788" y="844168"/>
                      </a:cubicBezTo>
                      <a:lnTo>
                        <a:pt x="545562" y="780368"/>
                      </a:lnTo>
                      <a:lnTo>
                        <a:pt x="533631" y="763302"/>
                      </a:lnTo>
                      <a:lnTo>
                        <a:pt x="533627" y="76329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ea typeface="Meiryo UI" panose="020B0604030504040204"/>
                  </a:endParaRPr>
                </a:p>
              </p:txBody>
            </p:sp>
          </p:grpSp>
          <p:sp>
            <p:nvSpPr>
              <p:cNvPr id="90" name="Rectangle 89"/>
              <p:cNvSpPr/>
              <p:nvPr/>
            </p:nvSpPr>
            <p:spPr>
              <a:xfrm>
                <a:off x="95481" y="2251184"/>
                <a:ext cx="7606981" cy="283831"/>
              </a:xfrm>
              <a:prstGeom prst="rect">
                <a:avLst/>
              </a:prstGeom>
              <a:solidFill>
                <a:srgbClr val="0032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Meiryo UI" panose="020B0604030504040204"/>
                </a:endParaRPr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1703373" y="2210558"/>
              <a:ext cx="776127" cy="4510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600" b="1" ker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/>
                </a:rPr>
                <a:t>BOD</a:t>
              </a:r>
              <a:endParaRPr lang="en-US" sz="1600">
                <a:solidFill>
                  <a:schemeClr val="bg1"/>
                </a:solidFill>
                <a:ea typeface="Meiryo UI" panose="020B0604030504040204"/>
              </a:endParaRPr>
            </a:p>
          </p:txBody>
        </p:sp>
      </p:grpSp>
      <p:grpSp>
        <p:nvGrpSpPr>
          <p:cNvPr id="418" name="Group 417"/>
          <p:cNvGrpSpPr/>
          <p:nvPr/>
        </p:nvGrpSpPr>
        <p:grpSpPr>
          <a:xfrm>
            <a:off x="3908915" y="2421476"/>
            <a:ext cx="3002974" cy="1048023"/>
            <a:chOff x="4378293" y="2421476"/>
            <a:chExt cx="3002974" cy="1048023"/>
          </a:xfrm>
        </p:grpSpPr>
        <p:sp>
          <p:nvSpPr>
            <p:cNvPr id="343" name="Rounded Rectangle 342"/>
            <p:cNvSpPr/>
            <p:nvPr/>
          </p:nvSpPr>
          <p:spPr>
            <a:xfrm>
              <a:off x="4378293" y="2695232"/>
              <a:ext cx="3002974" cy="7742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32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grpSp>
          <p:nvGrpSpPr>
            <p:cNvPr id="342" name="Group 341"/>
            <p:cNvGrpSpPr/>
            <p:nvPr/>
          </p:nvGrpSpPr>
          <p:grpSpPr>
            <a:xfrm>
              <a:off x="6111226" y="2421476"/>
              <a:ext cx="981359" cy="928720"/>
              <a:chOff x="5113234" y="2591485"/>
              <a:chExt cx="981359" cy="928720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5231956" y="2591485"/>
                <a:ext cx="700365" cy="700365"/>
                <a:chOff x="9834951" y="1056427"/>
                <a:chExt cx="700365" cy="700365"/>
              </a:xfrm>
            </p:grpSpPr>
            <p:grpSp>
              <p:nvGrpSpPr>
                <p:cNvPr id="136" name="Group 135"/>
                <p:cNvGrpSpPr/>
                <p:nvPr/>
              </p:nvGrpSpPr>
              <p:grpSpPr>
                <a:xfrm>
                  <a:off x="9834951" y="1056427"/>
                  <a:ext cx="700365" cy="700365"/>
                  <a:chOff x="3598585" y="1053227"/>
                  <a:chExt cx="700365" cy="700365"/>
                </a:xfrm>
                <a:solidFill>
                  <a:srgbClr val="8BB74C"/>
                </a:solidFill>
              </p:grpSpPr>
              <p:sp>
                <p:nvSpPr>
                  <p:cNvPr id="139" name="Block Arc 138"/>
                  <p:cNvSpPr/>
                  <p:nvPr/>
                </p:nvSpPr>
                <p:spPr>
                  <a:xfrm rot="5400000" flipH="1">
                    <a:off x="3598585" y="1053227"/>
                    <a:ext cx="700365" cy="700365"/>
                  </a:xfrm>
                  <a:prstGeom prst="blockArc">
                    <a:avLst>
                      <a:gd name="adj1" fmla="val 11907637"/>
                      <a:gd name="adj2" fmla="val 20482659"/>
                      <a:gd name="adj3" fmla="val 10222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ea typeface="Meiryo UI" panose="020B0604030504040204"/>
                    </a:endParaRPr>
                  </a:p>
                </p:txBody>
              </p:sp>
              <p:sp>
                <p:nvSpPr>
                  <p:cNvPr id="140" name="Block Arc 139"/>
                  <p:cNvSpPr/>
                  <p:nvPr/>
                </p:nvSpPr>
                <p:spPr>
                  <a:xfrm rot="16200000">
                    <a:off x="3598585" y="1053227"/>
                    <a:ext cx="700365" cy="700365"/>
                  </a:xfrm>
                  <a:prstGeom prst="blockArc">
                    <a:avLst>
                      <a:gd name="adj1" fmla="val 11907637"/>
                      <a:gd name="adj2" fmla="val 20482659"/>
                      <a:gd name="adj3" fmla="val 10222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ea typeface="Meiryo UI" panose="020B0604030504040204"/>
                    </a:endParaRPr>
                  </a:p>
                </p:txBody>
              </p:sp>
            </p:grpSp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71A869A3-48A1-AF15-5438-591D76414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919686" y="1140613"/>
                  <a:ext cx="530893" cy="530360"/>
                </a:xfrm>
                <a:prstGeom prst="flowChartConnector">
                  <a:avLst/>
                </a:prstGeom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sp>
            <p:nvSpPr>
              <p:cNvPr id="182" name="Rectangle 181"/>
              <p:cNvSpPr/>
              <p:nvPr/>
            </p:nvSpPr>
            <p:spPr>
              <a:xfrm>
                <a:off x="5113234" y="3243206"/>
                <a:ext cx="981359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kern="0" err="1">
                    <a:solidFill>
                      <a:srgbClr val="131A3F"/>
                    </a:solidFill>
                    <a:latin typeface="Meiryo UI" panose="020B0604030504040204" pitchFamily="50" charset="-128"/>
                    <a:ea typeface="Meiryo UI" panose="020B0604030504040204"/>
                  </a:rPr>
                  <a:t>HuyenHTP</a:t>
                </a:r>
                <a:endParaRPr lang="en-US" sz="1200">
                  <a:solidFill>
                    <a:srgbClr val="001646"/>
                  </a:solidFill>
                  <a:ea typeface="Meiryo UI" panose="020B0604030504040204"/>
                </a:endParaRPr>
              </a:p>
            </p:txBody>
          </p:sp>
        </p:grpSp>
        <p:grpSp>
          <p:nvGrpSpPr>
            <p:cNvPr id="341" name="Group 340"/>
            <p:cNvGrpSpPr/>
            <p:nvPr/>
          </p:nvGrpSpPr>
          <p:grpSpPr>
            <a:xfrm>
              <a:off x="4741722" y="2421476"/>
              <a:ext cx="814647" cy="930133"/>
              <a:chOff x="4254961" y="2591485"/>
              <a:chExt cx="814647" cy="930133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4288459" y="2591485"/>
                <a:ext cx="700365" cy="700365"/>
                <a:chOff x="3409915" y="2817114"/>
                <a:chExt cx="700365" cy="700365"/>
              </a:xfrm>
            </p:grpSpPr>
            <p:grpSp>
              <p:nvGrpSpPr>
                <p:cNvPr id="124" name="Group 123"/>
                <p:cNvGrpSpPr/>
                <p:nvPr/>
              </p:nvGrpSpPr>
              <p:grpSpPr>
                <a:xfrm>
                  <a:off x="3409915" y="2817114"/>
                  <a:ext cx="700365" cy="700365"/>
                  <a:chOff x="3598585" y="1053227"/>
                  <a:chExt cx="700365" cy="700365"/>
                </a:xfrm>
                <a:solidFill>
                  <a:srgbClr val="8BB74C"/>
                </a:solidFill>
              </p:grpSpPr>
              <p:sp>
                <p:nvSpPr>
                  <p:cNvPr id="127" name="Block Arc 126"/>
                  <p:cNvSpPr/>
                  <p:nvPr/>
                </p:nvSpPr>
                <p:spPr>
                  <a:xfrm rot="5400000" flipH="1">
                    <a:off x="3598585" y="1053227"/>
                    <a:ext cx="700365" cy="700365"/>
                  </a:xfrm>
                  <a:prstGeom prst="blockArc">
                    <a:avLst>
                      <a:gd name="adj1" fmla="val 11907637"/>
                      <a:gd name="adj2" fmla="val 20482659"/>
                      <a:gd name="adj3" fmla="val 10222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ea typeface="Meiryo UI" panose="020B0604030504040204"/>
                    </a:endParaRPr>
                  </a:p>
                </p:txBody>
              </p:sp>
              <p:sp>
                <p:nvSpPr>
                  <p:cNvPr id="128" name="Block Arc 127"/>
                  <p:cNvSpPr/>
                  <p:nvPr/>
                </p:nvSpPr>
                <p:spPr>
                  <a:xfrm rot="16200000">
                    <a:off x="3598585" y="1053227"/>
                    <a:ext cx="700365" cy="700365"/>
                  </a:xfrm>
                  <a:prstGeom prst="blockArc">
                    <a:avLst>
                      <a:gd name="adj1" fmla="val 11907637"/>
                      <a:gd name="adj2" fmla="val 20482659"/>
                      <a:gd name="adj3" fmla="val 10222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ea typeface="Meiryo UI" panose="020B0604030504040204"/>
                    </a:endParaRPr>
                  </a:p>
                </p:txBody>
              </p:sp>
            </p:grpSp>
            <p:pic>
              <p:nvPicPr>
                <p:cNvPr id="141" name="Picture 140" descr="No photo description available.">
                  <a:extLst>
                    <a:ext uri="{FF2B5EF4-FFF2-40B4-BE49-F238E27FC236}">
                      <a16:creationId xmlns:a16="http://schemas.microsoft.com/office/drawing/2014/main" id="{31827021-4204-200F-8F52-E154D5120E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313" t="1" r="33149" b="42485"/>
                <a:stretch/>
              </p:blipFill>
              <p:spPr bwMode="auto">
                <a:xfrm>
                  <a:off x="3496695" y="2894665"/>
                  <a:ext cx="526804" cy="540483"/>
                </a:xfrm>
                <a:prstGeom prst="flowChartConnector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83" name="Rectangle 182"/>
              <p:cNvSpPr/>
              <p:nvPr/>
            </p:nvSpPr>
            <p:spPr>
              <a:xfrm>
                <a:off x="4254961" y="3244619"/>
                <a:ext cx="81464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" b="1" kern="0" err="1">
                    <a:solidFill>
                      <a:srgbClr val="131A3F"/>
                    </a:solidFill>
                    <a:latin typeface="Meiryo UI" panose="020B0604030504040204" pitchFamily="50" charset="-128"/>
                    <a:ea typeface="Meiryo UI" panose="020B0604030504040204"/>
                  </a:rPr>
                  <a:t>ThinhTX</a:t>
                </a:r>
                <a:endParaRPr lang="en-US" sz="1200">
                  <a:solidFill>
                    <a:srgbClr val="001646"/>
                  </a:solidFill>
                  <a:ea typeface="Meiryo UI" panose="020B0604030504040204"/>
                </a:endParaRPr>
              </a:p>
            </p:txBody>
          </p:sp>
        </p:grpSp>
      </p:grpSp>
      <p:grpSp>
        <p:nvGrpSpPr>
          <p:cNvPr id="417" name="Group 416"/>
          <p:cNvGrpSpPr/>
          <p:nvPr/>
        </p:nvGrpSpPr>
        <p:grpSpPr>
          <a:xfrm>
            <a:off x="7386970" y="2421476"/>
            <a:ext cx="1899636" cy="1208059"/>
            <a:chOff x="8020050" y="2421476"/>
            <a:chExt cx="1899636" cy="1208059"/>
          </a:xfrm>
        </p:grpSpPr>
        <p:sp>
          <p:nvSpPr>
            <p:cNvPr id="413" name="Rounded Rectangle 412"/>
            <p:cNvSpPr/>
            <p:nvPr/>
          </p:nvSpPr>
          <p:spPr>
            <a:xfrm>
              <a:off x="8020050" y="2695232"/>
              <a:ext cx="1899636" cy="7742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32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grpSp>
          <p:nvGrpSpPr>
            <p:cNvPr id="178" name="Group 177"/>
            <p:cNvGrpSpPr/>
            <p:nvPr/>
          </p:nvGrpSpPr>
          <p:grpSpPr>
            <a:xfrm>
              <a:off x="8266501" y="3321758"/>
              <a:ext cx="1459535" cy="307777"/>
              <a:chOff x="6489225" y="3429954"/>
              <a:chExt cx="1459535" cy="307777"/>
            </a:xfrm>
          </p:grpSpPr>
          <p:sp>
            <p:nvSpPr>
              <p:cNvPr id="158" name="Round Diagonal Corner Rectangle 157"/>
              <p:cNvSpPr/>
              <p:nvPr/>
            </p:nvSpPr>
            <p:spPr>
              <a:xfrm>
                <a:off x="6489225" y="3465172"/>
                <a:ext cx="1459535" cy="231964"/>
              </a:xfrm>
              <a:prstGeom prst="round2DiagRect">
                <a:avLst>
                  <a:gd name="adj1" fmla="val 50000"/>
                  <a:gd name="adj2" fmla="val 49316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Meiryo UI" panose="020B0604030504040204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6489225" y="3429954"/>
                <a:ext cx="145953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ker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/>
                  </a:rPr>
                  <a:t>PMO</a:t>
                </a:r>
                <a:endParaRPr lang="en-US" sz="1400">
                  <a:solidFill>
                    <a:schemeClr val="bg1"/>
                  </a:solidFill>
                  <a:ea typeface="Meiryo UI" panose="020B0604030504040204"/>
                </a:endParaRPr>
              </a:p>
            </p:txBody>
          </p:sp>
        </p:grpSp>
        <p:grpSp>
          <p:nvGrpSpPr>
            <p:cNvPr id="340" name="Group 339"/>
            <p:cNvGrpSpPr/>
            <p:nvPr/>
          </p:nvGrpSpPr>
          <p:grpSpPr>
            <a:xfrm>
              <a:off x="8576068" y="2421476"/>
              <a:ext cx="700365" cy="922692"/>
              <a:chOff x="6874648" y="2591485"/>
              <a:chExt cx="700365" cy="922692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6874648" y="2591485"/>
                <a:ext cx="700365" cy="700365"/>
                <a:chOff x="3598585" y="1053227"/>
                <a:chExt cx="700365" cy="700365"/>
              </a:xfrm>
              <a:solidFill>
                <a:srgbClr val="8BB74C"/>
              </a:solidFill>
            </p:grpSpPr>
            <p:sp>
              <p:nvSpPr>
                <p:cNvPr id="151" name="Block Arc 150"/>
                <p:cNvSpPr/>
                <p:nvPr/>
              </p:nvSpPr>
              <p:spPr>
                <a:xfrm rot="5400000" flipH="1">
                  <a:off x="3598585" y="1053227"/>
                  <a:ext cx="700365" cy="700365"/>
                </a:xfrm>
                <a:prstGeom prst="blockArc">
                  <a:avLst>
                    <a:gd name="adj1" fmla="val 11907637"/>
                    <a:gd name="adj2" fmla="val 20482659"/>
                    <a:gd name="adj3" fmla="val 10222"/>
                  </a:avLst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a typeface="Meiryo UI" panose="020B0604030504040204"/>
                  </a:endParaRPr>
                </a:p>
              </p:txBody>
            </p:sp>
            <p:sp>
              <p:nvSpPr>
                <p:cNvPr id="152" name="Block Arc 151"/>
                <p:cNvSpPr/>
                <p:nvPr/>
              </p:nvSpPr>
              <p:spPr>
                <a:xfrm rot="16200000">
                  <a:off x="3598585" y="1053227"/>
                  <a:ext cx="700365" cy="700365"/>
                </a:xfrm>
                <a:prstGeom prst="blockArc">
                  <a:avLst>
                    <a:gd name="adj1" fmla="val 11907637"/>
                    <a:gd name="adj2" fmla="val 20482659"/>
                    <a:gd name="adj3" fmla="val 10222"/>
                  </a:avLst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a typeface="Meiryo UI" panose="020B0604030504040204"/>
                  </a:endParaRPr>
                </a:p>
              </p:txBody>
            </p:sp>
          </p:grpSp>
          <p:sp>
            <p:nvSpPr>
              <p:cNvPr id="184" name="Rectangle 183"/>
              <p:cNvSpPr/>
              <p:nvPr/>
            </p:nvSpPr>
            <p:spPr>
              <a:xfrm>
                <a:off x="7136453" y="3237178"/>
                <a:ext cx="184730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endParaRPr lang="en-US" sz="1200">
                  <a:solidFill>
                    <a:srgbClr val="001646"/>
                  </a:solidFill>
                  <a:ea typeface="Meiryo UI" panose="020B0604030504040204"/>
                </a:endParaRPr>
              </a:p>
            </p:txBody>
          </p:sp>
        </p:grpSp>
      </p:grpSp>
      <p:grpSp>
        <p:nvGrpSpPr>
          <p:cNvPr id="262" name="Group 261"/>
          <p:cNvGrpSpPr/>
          <p:nvPr/>
        </p:nvGrpSpPr>
        <p:grpSpPr>
          <a:xfrm>
            <a:off x="473197" y="3702851"/>
            <a:ext cx="3824740" cy="1360897"/>
            <a:chOff x="533080" y="4269102"/>
            <a:chExt cx="3824740" cy="1360897"/>
          </a:xfrm>
        </p:grpSpPr>
        <p:sp>
          <p:nvSpPr>
            <p:cNvPr id="210" name="Rounded Rectangle 209"/>
            <p:cNvSpPr/>
            <p:nvPr/>
          </p:nvSpPr>
          <p:spPr>
            <a:xfrm>
              <a:off x="539837" y="4622833"/>
              <a:ext cx="3562264" cy="1007166"/>
            </a:xfrm>
            <a:prstGeom prst="roundRect">
              <a:avLst/>
            </a:prstGeom>
            <a:solidFill>
              <a:srgbClr val="003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533080" y="4917354"/>
              <a:ext cx="3824740" cy="6617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 pitchFamily="50" charset="-128"/>
                </a:rPr>
                <a:t>Public Service Department</a:t>
              </a:r>
            </a:p>
            <a:p>
              <a:pPr algn="ctr"/>
              <a:r>
                <a:rPr lang="en-US" sz="1050" i="1" kern="0" dirty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/>
                </a:rPr>
                <a:t>Government (Ministries, Tax, Pension), Welfare, Public Healthcare, Smart City, Police...</a:t>
              </a:r>
            </a:p>
          </p:txBody>
        </p:sp>
        <p:grpSp>
          <p:nvGrpSpPr>
            <p:cNvPr id="230" name="Group 229"/>
            <p:cNvGrpSpPr/>
            <p:nvPr/>
          </p:nvGrpSpPr>
          <p:grpSpPr>
            <a:xfrm>
              <a:off x="1127029" y="4269102"/>
              <a:ext cx="2167634" cy="700365"/>
              <a:chOff x="1127029" y="4269102"/>
              <a:chExt cx="2167634" cy="700365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1127029" y="4269102"/>
                <a:ext cx="700365" cy="700365"/>
                <a:chOff x="3292338" y="1056427"/>
                <a:chExt cx="700365" cy="700365"/>
              </a:xfrm>
            </p:grpSpPr>
            <p:grpSp>
              <p:nvGrpSpPr>
                <p:cNvPr id="200" name="Group 199"/>
                <p:cNvGrpSpPr/>
                <p:nvPr/>
              </p:nvGrpSpPr>
              <p:grpSpPr>
                <a:xfrm>
                  <a:off x="3292338" y="1056427"/>
                  <a:ext cx="700365" cy="700365"/>
                  <a:chOff x="3598585" y="1053227"/>
                  <a:chExt cx="700365" cy="700365"/>
                </a:xfrm>
              </p:grpSpPr>
              <p:sp>
                <p:nvSpPr>
                  <p:cNvPr id="203" name="Block Arc 202"/>
                  <p:cNvSpPr/>
                  <p:nvPr/>
                </p:nvSpPr>
                <p:spPr>
                  <a:xfrm rot="5400000" flipH="1">
                    <a:off x="3598585" y="1053227"/>
                    <a:ext cx="700365" cy="700365"/>
                  </a:xfrm>
                  <a:prstGeom prst="blockArc">
                    <a:avLst>
                      <a:gd name="adj1" fmla="val 11907637"/>
                      <a:gd name="adj2" fmla="val 20482659"/>
                      <a:gd name="adj3" fmla="val 10222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ea typeface="Meiryo UI" panose="020B0604030504040204"/>
                    </a:endParaRPr>
                  </a:p>
                </p:txBody>
              </p:sp>
              <p:sp>
                <p:nvSpPr>
                  <p:cNvPr id="204" name="Block Arc 203"/>
                  <p:cNvSpPr/>
                  <p:nvPr/>
                </p:nvSpPr>
                <p:spPr>
                  <a:xfrm rot="16200000">
                    <a:off x="3598585" y="1053227"/>
                    <a:ext cx="700365" cy="700365"/>
                  </a:xfrm>
                  <a:prstGeom prst="blockArc">
                    <a:avLst>
                      <a:gd name="adj1" fmla="val 11907637"/>
                      <a:gd name="adj2" fmla="val 20482659"/>
                      <a:gd name="adj3" fmla="val 10222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ea typeface="Meiryo UI" panose="020B0604030504040204"/>
                    </a:endParaRPr>
                  </a:p>
                </p:txBody>
              </p:sp>
            </p:grpSp>
            <p:pic>
              <p:nvPicPr>
                <p:cNvPr id="202" name="Picture 201" descr="A person in a suit with his arms crossed&#10;&#10;Description automatically generated">
                  <a:extLst>
                    <a:ext uri="{FF2B5EF4-FFF2-40B4-BE49-F238E27FC236}">
                      <a16:creationId xmlns:a16="http://schemas.microsoft.com/office/drawing/2014/main" id="{55F1C27C-83E9-3874-D0C6-EA3E0C8838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717" t="13419" r="29238" b="18827"/>
                <a:stretch/>
              </p:blipFill>
              <p:spPr>
                <a:xfrm>
                  <a:off x="3376760" y="1141267"/>
                  <a:ext cx="530045" cy="532088"/>
                </a:xfrm>
                <a:prstGeom prst="ellipse">
                  <a:avLst/>
                </a:prstGeom>
                <a:noFill/>
                <a:ln w="9525" cap="rnd"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</p:grpSp>
          <p:grpSp>
            <p:nvGrpSpPr>
              <p:cNvPr id="205" name="Group 204"/>
              <p:cNvGrpSpPr/>
              <p:nvPr/>
            </p:nvGrpSpPr>
            <p:grpSpPr>
              <a:xfrm>
                <a:off x="2594298" y="4269102"/>
                <a:ext cx="700365" cy="700365"/>
                <a:chOff x="3409915" y="2817114"/>
                <a:chExt cx="700365" cy="700365"/>
              </a:xfrm>
            </p:grpSpPr>
            <p:grpSp>
              <p:nvGrpSpPr>
                <p:cNvPr id="206" name="Group 205"/>
                <p:cNvGrpSpPr/>
                <p:nvPr/>
              </p:nvGrpSpPr>
              <p:grpSpPr>
                <a:xfrm>
                  <a:off x="3409915" y="2817114"/>
                  <a:ext cx="700365" cy="700365"/>
                  <a:chOff x="3598585" y="1053227"/>
                  <a:chExt cx="700365" cy="700365"/>
                </a:xfrm>
                <a:solidFill>
                  <a:srgbClr val="8BB74C"/>
                </a:solidFill>
              </p:grpSpPr>
              <p:sp>
                <p:nvSpPr>
                  <p:cNvPr id="208" name="Block Arc 207"/>
                  <p:cNvSpPr/>
                  <p:nvPr/>
                </p:nvSpPr>
                <p:spPr>
                  <a:xfrm rot="5400000" flipH="1">
                    <a:off x="3598585" y="1053227"/>
                    <a:ext cx="700365" cy="700365"/>
                  </a:xfrm>
                  <a:prstGeom prst="blockArc">
                    <a:avLst>
                      <a:gd name="adj1" fmla="val 11907637"/>
                      <a:gd name="adj2" fmla="val 20482659"/>
                      <a:gd name="adj3" fmla="val 10222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ea typeface="Meiryo UI" panose="020B0604030504040204"/>
                    </a:endParaRPr>
                  </a:p>
                </p:txBody>
              </p:sp>
              <p:sp>
                <p:nvSpPr>
                  <p:cNvPr id="209" name="Block Arc 208"/>
                  <p:cNvSpPr/>
                  <p:nvPr/>
                </p:nvSpPr>
                <p:spPr>
                  <a:xfrm rot="16200000">
                    <a:off x="3598585" y="1053227"/>
                    <a:ext cx="700365" cy="700365"/>
                  </a:xfrm>
                  <a:prstGeom prst="blockArc">
                    <a:avLst>
                      <a:gd name="adj1" fmla="val 11907637"/>
                      <a:gd name="adj2" fmla="val 20482659"/>
                      <a:gd name="adj3" fmla="val 10222"/>
                    </a:avLst>
                  </a:prstGeom>
                  <a:solidFill>
                    <a:srgbClr val="5B9BD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  <a:ea typeface="Meiryo UI" panose="020B0604030504040204"/>
                    </a:endParaRPr>
                  </a:p>
                </p:txBody>
              </p:sp>
            </p:grpSp>
            <p:pic>
              <p:nvPicPr>
                <p:cNvPr id="207" name="Picture 206" descr="No photo description available.">
                  <a:extLst>
                    <a:ext uri="{FF2B5EF4-FFF2-40B4-BE49-F238E27FC236}">
                      <a16:creationId xmlns:a16="http://schemas.microsoft.com/office/drawing/2014/main" id="{31827021-4204-200F-8F52-E154D5120E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313" t="1" r="33149" b="42485"/>
                <a:stretch/>
              </p:blipFill>
              <p:spPr bwMode="auto">
                <a:xfrm>
                  <a:off x="3496695" y="2894665"/>
                  <a:ext cx="526804" cy="540483"/>
                </a:xfrm>
                <a:prstGeom prst="flowChartConnector">
                  <a:avLst/>
                </a:prstGeom>
                <a:noFill/>
                <a:ln>
                  <a:solidFill>
                    <a:schemeClr val="bg1"/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12" name="Rounded Rectangle 211"/>
              <p:cNvSpPr/>
              <p:nvPr/>
            </p:nvSpPr>
            <p:spPr>
              <a:xfrm>
                <a:off x="1929391" y="4456874"/>
                <a:ext cx="562909" cy="32004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Meiryo UI" panose="020B0604030504040204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1979704" y="4428979"/>
                <a:ext cx="46839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600" b="1" kern="0">
                    <a:solidFill>
                      <a:srgbClr val="0032A2"/>
                    </a:solidFill>
                    <a:latin typeface="Meiryo UI" panose="020B0604030504040204" pitchFamily="50" charset="-128"/>
                    <a:ea typeface="Meiryo UI" panose="020B0604030504040204"/>
                  </a:rPr>
                  <a:t>CX</a:t>
                </a:r>
                <a:endParaRPr lang="en-US" sz="1600">
                  <a:solidFill>
                    <a:srgbClr val="0032A2"/>
                  </a:solidFill>
                  <a:ea typeface="Meiryo UI" panose="020B0604030504040204"/>
                </a:endParaRPr>
              </a:p>
            </p:txBody>
          </p:sp>
        </p:grpSp>
      </p:grpSp>
      <p:sp>
        <p:nvSpPr>
          <p:cNvPr id="264" name="Rounded Rectangle 263"/>
          <p:cNvSpPr/>
          <p:nvPr/>
        </p:nvSpPr>
        <p:spPr>
          <a:xfrm>
            <a:off x="4297937" y="4056582"/>
            <a:ext cx="3562264" cy="1006679"/>
          </a:xfrm>
          <a:prstGeom prst="roundRect">
            <a:avLst/>
          </a:prstGeom>
          <a:solidFill>
            <a:srgbClr val="003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4291180" y="4316424"/>
            <a:ext cx="352457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Digital Finance Solution Department</a:t>
            </a:r>
          </a:p>
          <a:p>
            <a:pPr algn="ctr"/>
            <a:r>
              <a:rPr lang="en-US" sz="1400" i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/>
              </a:rPr>
              <a:t>Bank</a:t>
            </a:r>
            <a:r>
              <a:rPr lang="en-US" sz="1050" i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/>
              </a:rPr>
              <a:t>, Securities, Credit card , Payment &amp; Fintech</a:t>
            </a:r>
          </a:p>
        </p:txBody>
      </p:sp>
      <p:sp>
        <p:nvSpPr>
          <p:cNvPr id="269" name="Rounded Rectangle 268"/>
          <p:cNvSpPr/>
          <p:nvPr/>
        </p:nvSpPr>
        <p:spPr>
          <a:xfrm>
            <a:off x="5687491" y="3890623"/>
            <a:ext cx="562909" cy="32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sp>
        <p:nvSpPr>
          <p:cNvPr id="270" name="Rectangle 269"/>
          <p:cNvSpPr/>
          <p:nvPr/>
        </p:nvSpPr>
        <p:spPr>
          <a:xfrm>
            <a:off x="5738926" y="3862728"/>
            <a:ext cx="4844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rPr>
              <a:t>DX</a:t>
            </a:r>
            <a:endParaRPr lang="en-US" sz="1600">
              <a:solidFill>
                <a:srgbClr val="0032A2"/>
              </a:solidFill>
              <a:ea typeface="Meiryo UI" panose="020B0604030504040204"/>
            </a:endParaRPr>
          </a:p>
        </p:txBody>
      </p:sp>
      <p:sp>
        <p:nvSpPr>
          <p:cNvPr id="280" name="Rounded Rectangle 279"/>
          <p:cNvSpPr/>
          <p:nvPr/>
        </p:nvSpPr>
        <p:spPr>
          <a:xfrm>
            <a:off x="8115920" y="4056583"/>
            <a:ext cx="3562264" cy="1003280"/>
          </a:xfrm>
          <a:prstGeom prst="roundRect">
            <a:avLst/>
          </a:prstGeom>
          <a:solidFill>
            <a:srgbClr val="003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8109163" y="4373583"/>
            <a:ext cx="3524570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ja-JP" sz="1600" b="1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rPr>
              <a:t>Finance Core Service Department</a:t>
            </a:r>
          </a:p>
          <a:p>
            <a:pPr algn="ctr"/>
            <a:r>
              <a:rPr lang="en-US" sz="1050" i="1" kern="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/>
              </a:rPr>
              <a:t>Trust bank, Securities</a:t>
            </a:r>
          </a:p>
        </p:txBody>
      </p:sp>
      <p:sp>
        <p:nvSpPr>
          <p:cNvPr id="285" name="Rounded Rectangle 284"/>
          <p:cNvSpPr/>
          <p:nvPr/>
        </p:nvSpPr>
        <p:spPr>
          <a:xfrm>
            <a:off x="9505474" y="3890623"/>
            <a:ext cx="562909" cy="32004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a typeface="Meiryo UI" panose="020B0604030504040204"/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9558962" y="3862728"/>
            <a:ext cx="4892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rPr>
              <a:t>CO</a:t>
            </a:r>
            <a:endParaRPr lang="en-US" sz="1600">
              <a:solidFill>
                <a:srgbClr val="0032A2"/>
              </a:solidFill>
              <a:ea typeface="Meiryo UI" panose="020B0604030504040204"/>
            </a:endParaRPr>
          </a:p>
        </p:txBody>
      </p:sp>
      <p:grpSp>
        <p:nvGrpSpPr>
          <p:cNvPr id="309" name="Group 308"/>
          <p:cNvGrpSpPr/>
          <p:nvPr/>
        </p:nvGrpSpPr>
        <p:grpSpPr>
          <a:xfrm>
            <a:off x="8701139" y="3710687"/>
            <a:ext cx="700365" cy="700365"/>
            <a:chOff x="3598585" y="1053227"/>
            <a:chExt cx="700365" cy="700365"/>
          </a:xfrm>
        </p:grpSpPr>
        <p:sp>
          <p:nvSpPr>
            <p:cNvPr id="311" name="Block Arc 310"/>
            <p:cNvSpPr/>
            <p:nvPr/>
          </p:nvSpPr>
          <p:spPr>
            <a:xfrm rot="5400000" flipH="1">
              <a:off x="3598585" y="1053227"/>
              <a:ext cx="700365" cy="700365"/>
            </a:xfrm>
            <a:prstGeom prst="blockArc">
              <a:avLst>
                <a:gd name="adj1" fmla="val 11907637"/>
                <a:gd name="adj2" fmla="val 20482659"/>
                <a:gd name="adj3" fmla="val 10222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ea typeface="Meiryo UI" panose="020B0604030504040204"/>
              </a:endParaRPr>
            </a:p>
          </p:txBody>
        </p:sp>
        <p:sp>
          <p:nvSpPr>
            <p:cNvPr id="312" name="Block Arc 311"/>
            <p:cNvSpPr/>
            <p:nvPr/>
          </p:nvSpPr>
          <p:spPr>
            <a:xfrm rot="16200000">
              <a:off x="3598585" y="1053227"/>
              <a:ext cx="700365" cy="700365"/>
            </a:xfrm>
            <a:prstGeom prst="blockArc">
              <a:avLst>
                <a:gd name="adj1" fmla="val 11907637"/>
                <a:gd name="adj2" fmla="val 20482659"/>
                <a:gd name="adj3" fmla="val 10222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ea typeface="Meiryo UI" panose="020B0604030504040204"/>
              </a:endParaRPr>
            </a:p>
          </p:txBody>
        </p:sp>
      </p:grpSp>
      <p:grpSp>
        <p:nvGrpSpPr>
          <p:cNvPr id="313" name="Group 312"/>
          <p:cNvGrpSpPr/>
          <p:nvPr/>
        </p:nvGrpSpPr>
        <p:grpSpPr>
          <a:xfrm>
            <a:off x="10168079" y="3705452"/>
            <a:ext cx="700365" cy="700365"/>
            <a:chOff x="8199297" y="1056427"/>
            <a:chExt cx="700365" cy="700365"/>
          </a:xfrm>
        </p:grpSpPr>
        <p:grpSp>
          <p:nvGrpSpPr>
            <p:cNvPr id="314" name="Group 313"/>
            <p:cNvGrpSpPr/>
            <p:nvPr/>
          </p:nvGrpSpPr>
          <p:grpSpPr>
            <a:xfrm>
              <a:off x="8199297" y="1056427"/>
              <a:ext cx="700365" cy="700365"/>
              <a:chOff x="3598585" y="1053227"/>
              <a:chExt cx="700365" cy="700365"/>
            </a:xfrm>
          </p:grpSpPr>
          <p:sp>
            <p:nvSpPr>
              <p:cNvPr id="316" name="Block Arc 315"/>
              <p:cNvSpPr/>
              <p:nvPr/>
            </p:nvSpPr>
            <p:spPr>
              <a:xfrm rot="5400000" flipH="1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  <p:sp>
            <p:nvSpPr>
              <p:cNvPr id="317" name="Block Arc 316"/>
              <p:cNvSpPr/>
              <p:nvPr/>
            </p:nvSpPr>
            <p:spPr>
              <a:xfrm rot="16200000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</p:grpSp>
        <p:pic>
          <p:nvPicPr>
            <p:cNvPr id="315" name="Picture 314" descr="No photo description available.">
              <a:extLst>
                <a:ext uri="{FF2B5EF4-FFF2-40B4-BE49-F238E27FC236}">
                  <a16:creationId xmlns:a16="http://schemas.microsoft.com/office/drawing/2014/main" id="{1AEBDE7F-A55B-C54C-EE14-8A80D63C6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6083" y="1137469"/>
              <a:ext cx="526792" cy="533503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8127378" y="6106792"/>
            <a:ext cx="3834889" cy="700365"/>
            <a:chOff x="8127378" y="6149496"/>
            <a:chExt cx="3834889" cy="700365"/>
          </a:xfrm>
        </p:grpSpPr>
        <p:sp>
          <p:nvSpPr>
            <p:cNvPr id="380" name="Rounded Rectangle 379"/>
            <p:cNvSpPr/>
            <p:nvPr/>
          </p:nvSpPr>
          <p:spPr>
            <a:xfrm>
              <a:off x="8127378" y="6338071"/>
              <a:ext cx="3582899" cy="431105"/>
            </a:xfrm>
            <a:prstGeom prst="roundRect">
              <a:avLst>
                <a:gd name="adj" fmla="val 28790"/>
              </a:avLst>
            </a:prstGeom>
            <a:solidFill>
              <a:srgbClr val="0032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grpSp>
          <p:nvGrpSpPr>
            <p:cNvPr id="382" name="Group 381"/>
            <p:cNvGrpSpPr/>
            <p:nvPr/>
          </p:nvGrpSpPr>
          <p:grpSpPr>
            <a:xfrm>
              <a:off x="11261902" y="6149496"/>
              <a:ext cx="700365" cy="700365"/>
              <a:chOff x="8199297" y="1056427"/>
              <a:chExt cx="700365" cy="700365"/>
            </a:xfrm>
          </p:grpSpPr>
          <p:grpSp>
            <p:nvGrpSpPr>
              <p:cNvPr id="383" name="Group 382"/>
              <p:cNvGrpSpPr/>
              <p:nvPr/>
            </p:nvGrpSpPr>
            <p:grpSpPr>
              <a:xfrm>
                <a:off x="8199297" y="1056427"/>
                <a:ext cx="700365" cy="700365"/>
                <a:chOff x="3598585" y="1053227"/>
                <a:chExt cx="700365" cy="700365"/>
              </a:xfrm>
            </p:grpSpPr>
            <p:sp>
              <p:nvSpPr>
                <p:cNvPr id="385" name="Block Arc 384"/>
                <p:cNvSpPr/>
                <p:nvPr/>
              </p:nvSpPr>
              <p:spPr>
                <a:xfrm rot="5400000" flipH="1">
                  <a:off x="3598585" y="1053227"/>
                  <a:ext cx="700365" cy="700365"/>
                </a:xfrm>
                <a:prstGeom prst="blockArc">
                  <a:avLst>
                    <a:gd name="adj1" fmla="val 11907637"/>
                    <a:gd name="adj2" fmla="val 20482659"/>
                    <a:gd name="adj3" fmla="val 10222"/>
                  </a:avLst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a typeface="Meiryo UI" panose="020B0604030504040204"/>
                  </a:endParaRPr>
                </a:p>
              </p:txBody>
            </p:sp>
            <p:sp>
              <p:nvSpPr>
                <p:cNvPr id="386" name="Block Arc 385"/>
                <p:cNvSpPr/>
                <p:nvPr/>
              </p:nvSpPr>
              <p:spPr>
                <a:xfrm rot="16200000">
                  <a:off x="3598585" y="1053227"/>
                  <a:ext cx="700365" cy="700365"/>
                </a:xfrm>
                <a:prstGeom prst="blockArc">
                  <a:avLst>
                    <a:gd name="adj1" fmla="val 11907637"/>
                    <a:gd name="adj2" fmla="val 20482659"/>
                    <a:gd name="adj3" fmla="val 10222"/>
                  </a:avLst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a typeface="Meiryo UI" panose="020B0604030504040204"/>
                  </a:endParaRPr>
                </a:p>
              </p:txBody>
            </p:sp>
          </p:grpSp>
          <p:pic>
            <p:nvPicPr>
              <p:cNvPr id="384" name="Picture 383" descr="No photo description available.">
                <a:extLst>
                  <a:ext uri="{FF2B5EF4-FFF2-40B4-BE49-F238E27FC236}">
                    <a16:creationId xmlns:a16="http://schemas.microsoft.com/office/drawing/2014/main" id="{1AEBDE7F-A55B-C54C-EE14-8A80D63C60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86083" y="1137469"/>
                <a:ext cx="526792" cy="533503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416" name="Group 415"/>
          <p:cNvGrpSpPr/>
          <p:nvPr/>
        </p:nvGrpSpPr>
        <p:grpSpPr>
          <a:xfrm>
            <a:off x="9761686" y="2421476"/>
            <a:ext cx="1899636" cy="1214142"/>
            <a:chOff x="9947340" y="2421476"/>
            <a:chExt cx="1899636" cy="1214142"/>
          </a:xfrm>
        </p:grpSpPr>
        <p:sp>
          <p:nvSpPr>
            <p:cNvPr id="415" name="Rounded Rectangle 414"/>
            <p:cNvSpPr/>
            <p:nvPr/>
          </p:nvSpPr>
          <p:spPr>
            <a:xfrm>
              <a:off x="9947340" y="2695232"/>
              <a:ext cx="1899636" cy="7742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32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10090019" y="2421476"/>
              <a:ext cx="760841" cy="712460"/>
              <a:chOff x="9735793" y="2817114"/>
              <a:chExt cx="760841" cy="71246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9735793" y="2817114"/>
                <a:ext cx="760841" cy="712460"/>
                <a:chOff x="3175252" y="1053227"/>
                <a:chExt cx="760841" cy="712460"/>
              </a:xfrm>
              <a:solidFill>
                <a:srgbClr val="8BB74C"/>
              </a:solidFill>
            </p:grpSpPr>
            <p:sp>
              <p:nvSpPr>
                <p:cNvPr id="163" name="Block Arc 162"/>
                <p:cNvSpPr/>
                <p:nvPr/>
              </p:nvSpPr>
              <p:spPr>
                <a:xfrm rot="5400000" flipH="1">
                  <a:off x="3235728" y="1053227"/>
                  <a:ext cx="700365" cy="700365"/>
                </a:xfrm>
                <a:prstGeom prst="blockArc">
                  <a:avLst>
                    <a:gd name="adj1" fmla="val 11907637"/>
                    <a:gd name="adj2" fmla="val 20482659"/>
                    <a:gd name="adj3" fmla="val 10222"/>
                  </a:avLst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a typeface="Meiryo UI" panose="020B0604030504040204"/>
                  </a:endParaRPr>
                </a:p>
              </p:txBody>
            </p:sp>
            <p:sp>
              <p:nvSpPr>
                <p:cNvPr id="164" name="Block Arc 163"/>
                <p:cNvSpPr/>
                <p:nvPr/>
              </p:nvSpPr>
              <p:spPr>
                <a:xfrm rot="16200000">
                  <a:off x="3175252" y="1065322"/>
                  <a:ext cx="700365" cy="700365"/>
                </a:xfrm>
                <a:prstGeom prst="blockArc">
                  <a:avLst>
                    <a:gd name="adj1" fmla="val 11907637"/>
                    <a:gd name="adj2" fmla="val 20482659"/>
                    <a:gd name="adj3" fmla="val 10222"/>
                  </a:avLst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  <a:ea typeface="Meiryo UI" panose="020B0604030504040204"/>
                  </a:endParaRPr>
                </a:p>
              </p:txBody>
            </p:sp>
          </p:grpSp>
          <p:pic>
            <p:nvPicPr>
              <p:cNvPr id="167" name="Picture 166" descr="No photo description available.">
                <a:extLst>
                  <a:ext uri="{FF2B5EF4-FFF2-40B4-BE49-F238E27FC236}">
                    <a16:creationId xmlns:a16="http://schemas.microsoft.com/office/drawing/2014/main" id="{827BB1EB-7097-D35B-07CC-4CFFB8D22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6143"/>
              <a:stretch/>
            </p:blipFill>
            <p:spPr bwMode="auto">
              <a:xfrm>
                <a:off x="9871045" y="2929393"/>
                <a:ext cx="530893" cy="530359"/>
              </a:xfrm>
              <a:prstGeom prst="flowChartConnector">
                <a:avLst/>
              </a:prstGeom>
              <a:noFill/>
              <a:ln>
                <a:solidFill>
                  <a:schemeClr val="bg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4" name="Group 403"/>
            <p:cNvGrpSpPr/>
            <p:nvPr/>
          </p:nvGrpSpPr>
          <p:grpSpPr>
            <a:xfrm>
              <a:off x="10150678" y="3327841"/>
              <a:ext cx="1459535" cy="307777"/>
              <a:chOff x="6489225" y="3436037"/>
              <a:chExt cx="1459535" cy="307777"/>
            </a:xfrm>
          </p:grpSpPr>
          <p:sp>
            <p:nvSpPr>
              <p:cNvPr id="405" name="Round Diagonal Corner Rectangle 404"/>
              <p:cNvSpPr/>
              <p:nvPr/>
            </p:nvSpPr>
            <p:spPr>
              <a:xfrm>
                <a:off x="6489225" y="3465172"/>
                <a:ext cx="1459535" cy="231964"/>
              </a:xfrm>
              <a:prstGeom prst="round2DiagRect">
                <a:avLst>
                  <a:gd name="adj1" fmla="val 50000"/>
                  <a:gd name="adj2" fmla="val 49316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Meiryo UI" panose="020B0604030504040204"/>
                </a:endParaRPr>
              </a:p>
            </p:txBody>
          </p:sp>
          <p:sp>
            <p:nvSpPr>
              <p:cNvPr id="406" name="Rectangle 405"/>
              <p:cNvSpPr/>
              <p:nvPr/>
            </p:nvSpPr>
            <p:spPr>
              <a:xfrm>
                <a:off x="6489225" y="3436037"/>
                <a:ext cx="145953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ker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/>
                  </a:rPr>
                  <a:t>AWS,SWAT</a:t>
                </a:r>
                <a:endParaRPr lang="en-US" sz="1400">
                  <a:solidFill>
                    <a:schemeClr val="bg1"/>
                  </a:solidFill>
                  <a:ea typeface="Meiryo UI" panose="020B0604030504040204"/>
                </a:endParaRPr>
              </a:p>
            </p:txBody>
          </p:sp>
        </p:grpSp>
      </p:grpSp>
      <p:grpSp>
        <p:nvGrpSpPr>
          <p:cNvPr id="407" name="Group 406"/>
          <p:cNvGrpSpPr/>
          <p:nvPr/>
        </p:nvGrpSpPr>
        <p:grpSpPr>
          <a:xfrm>
            <a:off x="4636466" y="3318046"/>
            <a:ext cx="1459535" cy="307777"/>
            <a:chOff x="6489225" y="3426242"/>
            <a:chExt cx="1459535" cy="307777"/>
          </a:xfrm>
        </p:grpSpPr>
        <p:sp>
          <p:nvSpPr>
            <p:cNvPr id="408" name="Round Diagonal Corner Rectangle 407"/>
            <p:cNvSpPr/>
            <p:nvPr/>
          </p:nvSpPr>
          <p:spPr>
            <a:xfrm>
              <a:off x="6489225" y="3465172"/>
              <a:ext cx="1459535" cy="231964"/>
            </a:xfrm>
            <a:prstGeom prst="round2DiagRect">
              <a:avLst>
                <a:gd name="adj1" fmla="val 50000"/>
                <a:gd name="adj2" fmla="val 49316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sp>
          <p:nvSpPr>
            <p:cNvPr id="409" name="Rectangle 408"/>
            <p:cNvSpPr/>
            <p:nvPr/>
          </p:nvSpPr>
          <p:spPr>
            <a:xfrm>
              <a:off x="6489225" y="3426242"/>
              <a:ext cx="14595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ker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/>
                </a:rPr>
                <a:t>RA/HR</a:t>
              </a:r>
              <a:endParaRPr lang="en-US" sz="1400">
                <a:solidFill>
                  <a:schemeClr val="bg1"/>
                </a:solidFill>
                <a:ea typeface="Meiryo UI" panose="020B0604030504040204"/>
              </a:endParaRPr>
            </a:p>
          </p:txBody>
        </p:sp>
      </p:grpSp>
      <p:grpSp>
        <p:nvGrpSpPr>
          <p:cNvPr id="419" name="Group 418"/>
          <p:cNvGrpSpPr/>
          <p:nvPr/>
        </p:nvGrpSpPr>
        <p:grpSpPr>
          <a:xfrm>
            <a:off x="479954" y="2421476"/>
            <a:ext cx="2953880" cy="1194304"/>
            <a:chOff x="1020240" y="2421476"/>
            <a:chExt cx="2953880" cy="1194304"/>
          </a:xfrm>
        </p:grpSpPr>
        <p:sp>
          <p:nvSpPr>
            <p:cNvPr id="174" name="Rounded Rectangle 173"/>
            <p:cNvSpPr/>
            <p:nvPr/>
          </p:nvSpPr>
          <p:spPr>
            <a:xfrm>
              <a:off x="1020240" y="2695232"/>
              <a:ext cx="2953880" cy="774267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rgbClr val="0032A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37518" y="3074610"/>
              <a:ext cx="8483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ja-JP" sz="1200" b="1" kern="0">
                  <a:solidFill>
                    <a:srgbClr val="131A3F"/>
                  </a:solidFill>
                  <a:latin typeface="Meiryo UI" panose="020B0604030504040204" pitchFamily="50" charset="-128"/>
                  <a:ea typeface="Meiryo UI" panose="020B0604030504040204"/>
                </a:rPr>
                <a:t>Kataoka</a:t>
              </a:r>
              <a:endParaRPr lang="en-US" sz="1200" b="1" kern="0">
                <a:solidFill>
                  <a:srgbClr val="131A3F"/>
                </a:solidFill>
                <a:latin typeface="Meiryo UI" panose="020B0604030504040204" pitchFamily="50" charset="-128"/>
                <a:ea typeface="Meiryo UI" panose="020B0604030504040204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46338" y="2421476"/>
              <a:ext cx="700365" cy="700365"/>
              <a:chOff x="3598585" y="1053227"/>
              <a:chExt cx="700365" cy="700365"/>
            </a:xfrm>
          </p:grpSpPr>
          <p:sp>
            <p:nvSpPr>
              <p:cNvPr id="114" name="Block Arc 113"/>
              <p:cNvSpPr/>
              <p:nvPr/>
            </p:nvSpPr>
            <p:spPr>
              <a:xfrm rot="5400000" flipH="1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  <p:sp>
            <p:nvSpPr>
              <p:cNvPr id="115" name="Block Arc 114"/>
              <p:cNvSpPr/>
              <p:nvPr/>
            </p:nvSpPr>
            <p:spPr>
              <a:xfrm rot="16200000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2809235" y="2421476"/>
              <a:ext cx="700365" cy="700365"/>
              <a:chOff x="3598585" y="1053227"/>
              <a:chExt cx="700365" cy="700365"/>
            </a:xfrm>
          </p:grpSpPr>
          <p:sp>
            <p:nvSpPr>
              <p:cNvPr id="120" name="Block Arc 119"/>
              <p:cNvSpPr/>
              <p:nvPr/>
            </p:nvSpPr>
            <p:spPr>
              <a:xfrm rot="5400000" flipH="1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  <p:sp>
            <p:nvSpPr>
              <p:cNvPr id="121" name="Block Arc 120"/>
              <p:cNvSpPr/>
              <p:nvPr/>
            </p:nvSpPr>
            <p:spPr>
              <a:xfrm rot="16200000">
                <a:off x="3598585" y="1053227"/>
                <a:ext cx="700365" cy="700365"/>
              </a:xfrm>
              <a:prstGeom prst="blockArc">
                <a:avLst>
                  <a:gd name="adj1" fmla="val 11907637"/>
                  <a:gd name="adj2" fmla="val 20482659"/>
                  <a:gd name="adj3" fmla="val 10222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</p:grpSp>
        <p:sp>
          <p:nvSpPr>
            <p:cNvPr id="180" name="Rectangle 179"/>
            <p:cNvSpPr/>
            <p:nvPr/>
          </p:nvSpPr>
          <p:spPr>
            <a:xfrm>
              <a:off x="1413244" y="3079374"/>
              <a:ext cx="74732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" b="1" kern="0" err="1">
                  <a:solidFill>
                    <a:srgbClr val="131A3F"/>
                  </a:solidFill>
                  <a:latin typeface="Meiryo UI" panose="020B0604030504040204" pitchFamily="50" charset="-128"/>
                  <a:ea typeface="Meiryo UI" panose="020B0604030504040204"/>
                </a:rPr>
                <a:t>ChiVTL</a:t>
              </a:r>
              <a:endParaRPr lang="en-US" sz="1200">
                <a:solidFill>
                  <a:srgbClr val="001646"/>
                </a:solidFill>
                <a:ea typeface="Meiryo UI" panose="020B0604030504040204"/>
              </a:endParaRPr>
            </a:p>
          </p:txBody>
        </p:sp>
        <p:grpSp>
          <p:nvGrpSpPr>
            <p:cNvPr id="410" name="Group 409"/>
            <p:cNvGrpSpPr/>
            <p:nvPr/>
          </p:nvGrpSpPr>
          <p:grpSpPr>
            <a:xfrm>
              <a:off x="1454936" y="3308003"/>
              <a:ext cx="2084487" cy="307777"/>
              <a:chOff x="6214364" y="3416199"/>
              <a:chExt cx="2084487" cy="307777"/>
            </a:xfrm>
          </p:grpSpPr>
          <p:sp>
            <p:nvSpPr>
              <p:cNvPr id="411" name="Round Diagonal Corner Rectangle 410"/>
              <p:cNvSpPr/>
              <p:nvPr/>
            </p:nvSpPr>
            <p:spPr>
              <a:xfrm>
                <a:off x="6547000" y="3459805"/>
                <a:ext cx="1459535" cy="231964"/>
              </a:xfrm>
              <a:prstGeom prst="round2DiagRect">
                <a:avLst>
                  <a:gd name="adj1" fmla="val 50000"/>
                  <a:gd name="adj2" fmla="val 49316"/>
                </a:avLst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Meiryo UI" panose="020B0604030504040204"/>
                </a:endParaRPr>
              </a:p>
            </p:txBody>
          </p:sp>
          <p:sp>
            <p:nvSpPr>
              <p:cNvPr id="412" name="Rectangle 411"/>
              <p:cNvSpPr/>
              <p:nvPr/>
            </p:nvSpPr>
            <p:spPr>
              <a:xfrm>
                <a:off x="6214364" y="3416199"/>
                <a:ext cx="208448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b="1" ker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/>
                  </a:rPr>
                  <a:t>AI </a:t>
                </a:r>
                <a:r>
                  <a:rPr lang="en-US" altLang="ja-JP" sz="1400" b="1" kern="0">
                    <a:solidFill>
                      <a:schemeClr val="bg1"/>
                    </a:solidFill>
                    <a:latin typeface="Meiryo UI" panose="020B0604030504040204" pitchFamily="50" charset="-128"/>
                    <a:ea typeface="Meiryo UI" panose="020B0604030504040204"/>
                  </a:rPr>
                  <a:t>Enablement</a:t>
                </a:r>
                <a:endParaRPr lang="en-US" sz="1400" b="1" kern="0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/>
                </a:endParaRPr>
              </a:p>
            </p:txBody>
          </p:sp>
        </p:grpSp>
      </p:grpSp>
      <p:grpSp>
        <p:nvGrpSpPr>
          <p:cNvPr id="420" name="Group 419"/>
          <p:cNvGrpSpPr/>
          <p:nvPr/>
        </p:nvGrpSpPr>
        <p:grpSpPr>
          <a:xfrm>
            <a:off x="272719" y="6331623"/>
            <a:ext cx="1704335" cy="400110"/>
            <a:chOff x="635255" y="6229270"/>
            <a:chExt cx="1704335" cy="400110"/>
          </a:xfrm>
        </p:grpSpPr>
        <p:grpSp>
          <p:nvGrpSpPr>
            <p:cNvPr id="421" name="Group 420"/>
            <p:cNvGrpSpPr/>
            <p:nvPr/>
          </p:nvGrpSpPr>
          <p:grpSpPr>
            <a:xfrm>
              <a:off x="635255" y="6272308"/>
              <a:ext cx="269610" cy="269656"/>
              <a:chOff x="757830" y="6190379"/>
              <a:chExt cx="387877" cy="387943"/>
            </a:xfrm>
          </p:grpSpPr>
          <p:sp>
            <p:nvSpPr>
              <p:cNvPr id="423" name="Freeform 422"/>
              <p:cNvSpPr/>
              <p:nvPr/>
            </p:nvSpPr>
            <p:spPr>
              <a:xfrm rot="2700000">
                <a:off x="757797" y="6190412"/>
                <a:ext cx="387943" cy="387877"/>
              </a:xfrm>
              <a:custGeom>
                <a:avLst/>
                <a:gdLst>
                  <a:gd name="connsiteX0" fmla="*/ 342245 w 2335308"/>
                  <a:gd name="connsiteY0" fmla="*/ 342244 h 2334907"/>
                  <a:gd name="connsiteX1" fmla="*/ 1994746 w 2335308"/>
                  <a:gd name="connsiteY1" fmla="*/ 342244 h 2334907"/>
                  <a:gd name="connsiteX2" fmla="*/ 2331643 w 2335308"/>
                  <a:gd name="connsiteY2" fmla="*/ 1056492 h 2334907"/>
                  <a:gd name="connsiteX3" fmla="*/ 2335308 w 2335308"/>
                  <a:gd name="connsiteY3" fmla="*/ 1133264 h 2334907"/>
                  <a:gd name="connsiteX4" fmla="*/ 2335308 w 2335308"/>
                  <a:gd name="connsiteY4" fmla="*/ 1203727 h 2334907"/>
                  <a:gd name="connsiteX5" fmla="*/ 2335306 w 2335308"/>
                  <a:gd name="connsiteY5" fmla="*/ 1203763 h 2334907"/>
                  <a:gd name="connsiteX6" fmla="*/ 2335306 w 2335308"/>
                  <a:gd name="connsiteY6" fmla="*/ 2334905 h 2334907"/>
                  <a:gd name="connsiteX7" fmla="*/ 1212177 w 2335308"/>
                  <a:gd name="connsiteY7" fmla="*/ 2334906 h 2334907"/>
                  <a:gd name="connsiteX8" fmla="*/ 1212139 w 2335308"/>
                  <a:gd name="connsiteY8" fmla="*/ 2334907 h 2334907"/>
                  <a:gd name="connsiteX9" fmla="*/ 1124852 w 2335308"/>
                  <a:gd name="connsiteY9" fmla="*/ 2334907 h 2334907"/>
                  <a:gd name="connsiteX10" fmla="*/ 1056492 w 2335308"/>
                  <a:gd name="connsiteY10" fmla="*/ 2331643 h 2334907"/>
                  <a:gd name="connsiteX11" fmla="*/ 342245 w 2335308"/>
                  <a:gd name="connsiteY11" fmla="*/ 1994746 h 2334907"/>
                  <a:gd name="connsiteX12" fmla="*/ 342245 w 2335308"/>
                  <a:gd name="connsiteY12" fmla="*/ 342244 h 23349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35308" h="2334907">
                    <a:moveTo>
                      <a:pt x="342245" y="342244"/>
                    </a:moveTo>
                    <a:cubicBezTo>
                      <a:pt x="798570" y="-114081"/>
                      <a:pt x="1538420" y="-114081"/>
                      <a:pt x="1994746" y="342244"/>
                    </a:cubicBezTo>
                    <a:cubicBezTo>
                      <a:pt x="2194388" y="541887"/>
                      <a:pt x="2306687" y="795798"/>
                      <a:pt x="2331643" y="1056492"/>
                    </a:cubicBezTo>
                    <a:lnTo>
                      <a:pt x="2335308" y="1133264"/>
                    </a:lnTo>
                    <a:lnTo>
                      <a:pt x="2335308" y="1203727"/>
                    </a:lnTo>
                    <a:lnTo>
                      <a:pt x="2335306" y="1203763"/>
                    </a:lnTo>
                    <a:lnTo>
                      <a:pt x="2335306" y="2334905"/>
                    </a:lnTo>
                    <a:lnTo>
                      <a:pt x="1212177" y="2334906"/>
                    </a:lnTo>
                    <a:lnTo>
                      <a:pt x="1212139" y="2334907"/>
                    </a:lnTo>
                    <a:lnTo>
                      <a:pt x="1124852" y="2334907"/>
                    </a:lnTo>
                    <a:lnTo>
                      <a:pt x="1056492" y="2331643"/>
                    </a:lnTo>
                    <a:cubicBezTo>
                      <a:pt x="795798" y="2306687"/>
                      <a:pt x="541887" y="2194388"/>
                      <a:pt x="342245" y="1994746"/>
                    </a:cubicBezTo>
                    <a:cubicBezTo>
                      <a:pt x="-114081" y="1538420"/>
                      <a:pt x="-114081" y="798570"/>
                      <a:pt x="342245" y="3422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Meiryo UI" panose="020B0604030504040204"/>
                </a:endParaRPr>
              </a:p>
            </p:txBody>
          </p:sp>
          <p:sp>
            <p:nvSpPr>
              <p:cNvPr id="424" name="Oval 423"/>
              <p:cNvSpPr/>
              <p:nvPr/>
            </p:nvSpPr>
            <p:spPr>
              <a:xfrm>
                <a:off x="854791" y="6289444"/>
                <a:ext cx="193954" cy="193954"/>
              </a:xfrm>
              <a:prstGeom prst="ellips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Meiryo UI" panose="020B0604030504040204"/>
                </a:endParaRPr>
              </a:p>
            </p:txBody>
          </p:sp>
        </p:grpSp>
        <p:sp>
          <p:nvSpPr>
            <p:cNvPr id="422" name="TextBox 2091">
              <a:extLst>
                <a:ext uri="{FF2B5EF4-FFF2-40B4-BE49-F238E27FC236}">
                  <a16:creationId xmlns:a16="http://schemas.microsoft.com/office/drawing/2014/main" id="{740AB5E5-6DBB-BF81-CCF7-4EA71AE023F2}"/>
                </a:ext>
              </a:extLst>
            </p:cNvPr>
            <p:cNvSpPr txBox="1"/>
            <p:nvPr/>
          </p:nvSpPr>
          <p:spPr>
            <a:xfrm>
              <a:off x="965510" y="6229270"/>
              <a:ext cx="137408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5720" rIns="4572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000" b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/>
                </a:rPr>
                <a:t>ニアショア</a:t>
              </a:r>
              <a:endParaRPr lang="en-US" altLang="ja-JP" sz="1000" b="1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ja-JP" altLang="en-US" sz="1000" b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/>
                </a:rPr>
                <a:t>沖縄、福岡、北海道</a:t>
              </a:r>
              <a:endPara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eiryo UI" panose="020B0604030504040204" pitchFamily="50" charset="-128"/>
                <a:ea typeface="Meiryo UI" panose="020B0604030504040204"/>
              </a:endParaRPr>
            </a:p>
          </p:txBody>
        </p:sp>
      </p:grpSp>
      <p:grpSp>
        <p:nvGrpSpPr>
          <p:cNvPr id="425" name="Group 424"/>
          <p:cNvGrpSpPr/>
          <p:nvPr/>
        </p:nvGrpSpPr>
        <p:grpSpPr>
          <a:xfrm>
            <a:off x="2256767" y="6379922"/>
            <a:ext cx="1700989" cy="417068"/>
            <a:chOff x="2781240" y="6277569"/>
            <a:chExt cx="1700989" cy="417068"/>
          </a:xfrm>
        </p:grpSpPr>
        <p:grpSp>
          <p:nvGrpSpPr>
            <p:cNvPr id="426" name="Group 425"/>
            <p:cNvGrpSpPr/>
            <p:nvPr/>
          </p:nvGrpSpPr>
          <p:grpSpPr>
            <a:xfrm>
              <a:off x="2781240" y="6277569"/>
              <a:ext cx="259970" cy="417068"/>
              <a:chOff x="2807650" y="6216476"/>
              <a:chExt cx="365904" cy="587017"/>
            </a:xfrm>
          </p:grpSpPr>
          <p:sp>
            <p:nvSpPr>
              <p:cNvPr id="428" name="Oval 427"/>
              <p:cNvSpPr/>
              <p:nvPr/>
            </p:nvSpPr>
            <p:spPr>
              <a:xfrm>
                <a:off x="2884870" y="6216476"/>
                <a:ext cx="211462" cy="21146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ea typeface="Meiryo UI" panose="020B0604030504040204"/>
                </a:endParaRPr>
              </a:p>
            </p:txBody>
          </p:sp>
          <p:sp>
            <p:nvSpPr>
              <p:cNvPr id="429" name="Pie 428"/>
              <p:cNvSpPr/>
              <p:nvPr/>
            </p:nvSpPr>
            <p:spPr>
              <a:xfrm rot="5400000">
                <a:off x="2816488" y="6446428"/>
                <a:ext cx="348227" cy="365904"/>
              </a:xfrm>
              <a:prstGeom prst="pie">
                <a:avLst>
                  <a:gd name="adj1" fmla="val 5405992"/>
                  <a:gd name="adj2" fmla="val 1620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ea typeface="Meiryo UI" panose="020B0604030504040204"/>
                </a:endParaRPr>
              </a:p>
            </p:txBody>
          </p:sp>
        </p:grpSp>
        <p:sp>
          <p:nvSpPr>
            <p:cNvPr id="427" name="TextBox 2091">
              <a:extLst>
                <a:ext uri="{FF2B5EF4-FFF2-40B4-BE49-F238E27FC236}">
                  <a16:creationId xmlns:a16="http://schemas.microsoft.com/office/drawing/2014/main" id="{740AB5E5-6DBB-BF81-CCF7-4EA71AE023F2}"/>
                </a:ext>
              </a:extLst>
            </p:cNvPr>
            <p:cNvSpPr txBox="1"/>
            <p:nvPr/>
          </p:nvSpPr>
          <p:spPr>
            <a:xfrm>
              <a:off x="3108149" y="6342717"/>
              <a:ext cx="1374080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45720" rIns="45720" rtlCol="0">
              <a:spAutoFit/>
            </a:bodyPr>
            <a:lstStyle/>
            <a:p>
              <a:pPr>
                <a:defRPr/>
              </a:pPr>
              <a:r>
                <a:rPr lang="ja-JP" altLang="en-US" sz="1000" b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/>
                </a:rPr>
                <a:t>約</a:t>
              </a:r>
              <a:r>
                <a:rPr lang="en-US" altLang="ja-JP" sz="1000" b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/>
                </a:rPr>
                <a:t>100</a:t>
              </a:r>
              <a:r>
                <a:rPr lang="ja-JP" altLang="en-US" sz="1000" b="1">
                  <a:solidFill>
                    <a:schemeClr val="bg1"/>
                  </a:solidFill>
                  <a:latin typeface="Meiryo UI" panose="020B0604030504040204" pitchFamily="50" charset="-128"/>
                  <a:ea typeface="Meiryo UI" panose="020B0604030504040204"/>
                </a:rPr>
                <a:t>人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5125" y="5001574"/>
            <a:ext cx="3286089" cy="372973"/>
            <a:chOff x="525125" y="5001565"/>
            <a:chExt cx="3286089" cy="605492"/>
          </a:xfrm>
        </p:grpSpPr>
        <p:cxnSp>
          <p:nvCxnSpPr>
            <p:cNvPr id="321" name="Elbow Connector 320"/>
            <p:cNvCxnSpPr/>
            <p:nvPr/>
          </p:nvCxnSpPr>
          <p:spPr>
            <a:xfrm rot="16200000" flipH="1">
              <a:off x="398287" y="5128403"/>
              <a:ext cx="392162" cy="138486"/>
            </a:xfrm>
            <a:prstGeom prst="bentConnector3">
              <a:avLst>
                <a:gd name="adj1" fmla="val 100398"/>
              </a:avLst>
            </a:prstGeom>
            <a:ln w="9525"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2" name="Rounded Rectangle 331"/>
            <p:cNvSpPr/>
            <p:nvPr/>
          </p:nvSpPr>
          <p:spPr>
            <a:xfrm>
              <a:off x="734923" y="5132117"/>
              <a:ext cx="3055392" cy="474940"/>
            </a:xfrm>
            <a:prstGeom prst="roundRect">
              <a:avLst>
                <a:gd name="adj" fmla="val 27538"/>
              </a:avLst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30067" y="5140520"/>
              <a:ext cx="3081147" cy="4247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ja-JP" sz="1100" kern="0">
                  <a:solidFill>
                    <a:srgbClr val="0032A2"/>
                  </a:solidFill>
                  <a:latin typeface="Meiryo UI" panose="020B0604030504040204" pitchFamily="50" charset="-128"/>
                  <a:ea typeface="Meiryo UI" panose="020B0604030504040204"/>
                </a:rPr>
                <a:t>NES/NTT Government and public sector</a:t>
              </a:r>
              <a:endParaRPr lang="en-US" sz="1100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endParaRPr>
            </a:p>
          </p:txBody>
        </p:sp>
      </p:grpSp>
      <p:sp>
        <p:nvSpPr>
          <p:cNvPr id="215" name="Rectangle 214"/>
          <p:cNvSpPr/>
          <p:nvPr/>
        </p:nvSpPr>
        <p:spPr>
          <a:xfrm>
            <a:off x="4528178" y="5142536"/>
            <a:ext cx="3081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ja-JP" sz="1200" kern="0">
                <a:solidFill>
                  <a:srgbClr val="19226D"/>
                </a:solidFill>
                <a:latin typeface="+mn-ea"/>
              </a:rPr>
              <a:t>IBM(MUFG, SMBC), NEC-related(AI)</a:t>
            </a:r>
            <a:endParaRPr kumimoji="1" lang="ja-JP" altLang="en-US" sz="1200" kern="0">
              <a:solidFill>
                <a:srgbClr val="19226D"/>
              </a:solidFill>
              <a:latin typeface="+mn-ea"/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4528178" y="5635456"/>
            <a:ext cx="3081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ja-JP" sz="1200" kern="0">
                <a:solidFill>
                  <a:srgbClr val="19226D"/>
                </a:solidFill>
                <a:latin typeface="+mn-ea"/>
              </a:rPr>
              <a:t>Rakuten, DIR,SMTB, NRI</a:t>
            </a:r>
            <a:endParaRPr kumimoji="1" lang="ja-JP" altLang="en-US" sz="1200" kern="0">
              <a:solidFill>
                <a:srgbClr val="19226D"/>
              </a:solidFill>
              <a:latin typeface="+mn-ea"/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4528178" y="5926198"/>
            <a:ext cx="30811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kumimoji="1" lang="en-US" altLang="ja-JP" sz="1200" kern="0">
                <a:solidFill>
                  <a:srgbClr val="19226D"/>
                </a:solidFill>
                <a:latin typeface="+mn-ea"/>
              </a:rPr>
              <a:t>Resona, other Banks</a:t>
            </a:r>
            <a:endParaRPr kumimoji="1" lang="ja-JP" altLang="en-US" sz="1200" kern="0">
              <a:solidFill>
                <a:srgbClr val="19226D"/>
              </a:solidFill>
              <a:latin typeface="+mn-ea"/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4528178" y="6404846"/>
            <a:ext cx="30811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rPr>
              <a:t>Others: </a:t>
            </a:r>
            <a:r>
              <a:rPr lang="en-US" sz="1200" kern="0" err="1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rPr>
              <a:t>Boostry</a:t>
            </a:r>
            <a:r>
              <a:rPr lang="en-US" sz="1200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rPr>
              <a:t>, </a:t>
            </a:r>
            <a:r>
              <a:rPr lang="en-US" sz="1200" kern="0" err="1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rPr>
              <a:t>Paypay,CTC</a:t>
            </a:r>
            <a:r>
              <a:rPr lang="en-US" sz="1200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rPr>
              <a:t>, ZHR, CAC,TDSL, TDEN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8483948" y="5141065"/>
            <a:ext cx="2962151" cy="4616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1200" kern="0">
                <a:solidFill>
                  <a:srgbClr val="0032A2"/>
                </a:solidFill>
                <a:latin typeface="Meiryo UI"/>
                <a:ea typeface="Meiryo UI" panose="020B0604030504040204"/>
              </a:rPr>
              <a:t>Trust bank: MUSK, CBJ, </a:t>
            </a:r>
            <a:br>
              <a:rPr lang="en-US" sz="1200" kern="0">
                <a:solidFill>
                  <a:srgbClr val="0032A2"/>
                </a:solidFill>
                <a:latin typeface="Meiryo UI"/>
                <a:ea typeface="Meiryo UI" panose="020B0604030504040204"/>
              </a:rPr>
            </a:br>
            <a:r>
              <a:rPr lang="en-US" sz="1200" kern="0">
                <a:solidFill>
                  <a:srgbClr val="0032A2"/>
                </a:solidFill>
                <a:latin typeface="Meiryo UI"/>
                <a:ea typeface="Meiryo UI" panose="020B0604030504040204"/>
              </a:rPr>
              <a:t>CITS-SMTB, SCSK-F</a:t>
            </a:r>
          </a:p>
        </p:txBody>
      </p:sp>
      <p:sp>
        <p:nvSpPr>
          <p:cNvPr id="221" name="Rectangle 220"/>
          <p:cNvSpPr/>
          <p:nvPr/>
        </p:nvSpPr>
        <p:spPr>
          <a:xfrm>
            <a:off x="8483948" y="5637986"/>
            <a:ext cx="29621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rPr>
              <a:t>Securities : JIP, QES</a:t>
            </a:r>
          </a:p>
        </p:txBody>
      </p:sp>
      <p:sp>
        <p:nvSpPr>
          <p:cNvPr id="222" name="Rectangle 221"/>
          <p:cNvSpPr/>
          <p:nvPr/>
        </p:nvSpPr>
        <p:spPr>
          <a:xfrm>
            <a:off x="8483948" y="5919034"/>
            <a:ext cx="29621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rPr>
              <a:t>Others: HTC-F, ISIDJ, TDCS</a:t>
            </a:r>
          </a:p>
        </p:txBody>
      </p:sp>
      <p:sp>
        <p:nvSpPr>
          <p:cNvPr id="223" name="Rectangle 222"/>
          <p:cNvSpPr/>
          <p:nvPr/>
        </p:nvSpPr>
        <p:spPr>
          <a:xfrm>
            <a:off x="8241464" y="6372419"/>
            <a:ext cx="29621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1200" b="1" ker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/>
              </a:rPr>
              <a:t>Salesforce Program </a:t>
            </a:r>
            <a:r>
              <a:rPr lang="en-US" sz="1200" i="1" kern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/>
              </a:rPr>
              <a:t>MUSK, CITS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6951CB-CDFD-BA66-EF28-FB1179D7B5E3}"/>
              </a:ext>
            </a:extLst>
          </p:cNvPr>
          <p:cNvGrpSpPr/>
          <p:nvPr/>
        </p:nvGrpSpPr>
        <p:grpSpPr>
          <a:xfrm>
            <a:off x="525125" y="5129569"/>
            <a:ext cx="3281233" cy="725823"/>
            <a:chOff x="525125" y="4860888"/>
            <a:chExt cx="3281233" cy="574285"/>
          </a:xfrm>
        </p:grpSpPr>
        <p:cxnSp>
          <p:nvCxnSpPr>
            <p:cNvPr id="24" name="Elbow Connector 320">
              <a:extLst>
                <a:ext uri="{FF2B5EF4-FFF2-40B4-BE49-F238E27FC236}">
                  <a16:creationId xmlns:a16="http://schemas.microsoft.com/office/drawing/2014/main" id="{0E570A0A-9BC7-7B7F-B015-FCBD16BDAB58}"/>
                </a:ext>
              </a:extLst>
            </p:cNvPr>
            <p:cNvCxnSpPr/>
            <p:nvPr/>
          </p:nvCxnSpPr>
          <p:spPr>
            <a:xfrm rot="16200000" flipH="1">
              <a:off x="398287" y="4987726"/>
              <a:ext cx="392162" cy="138486"/>
            </a:xfrm>
            <a:prstGeom prst="bentConnector3">
              <a:avLst>
                <a:gd name="adj1" fmla="val 100398"/>
              </a:avLst>
            </a:prstGeom>
            <a:ln w="9525"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331">
              <a:extLst>
                <a:ext uri="{FF2B5EF4-FFF2-40B4-BE49-F238E27FC236}">
                  <a16:creationId xmlns:a16="http://schemas.microsoft.com/office/drawing/2014/main" id="{4A69A16C-2E9C-7A6D-2668-CF60CEBD22F7}"/>
                </a:ext>
              </a:extLst>
            </p:cNvPr>
            <p:cNvSpPr/>
            <p:nvPr/>
          </p:nvSpPr>
          <p:spPr>
            <a:xfrm>
              <a:off x="730067" y="5090556"/>
              <a:ext cx="3055392" cy="344617"/>
            </a:xfrm>
            <a:prstGeom prst="roundRect">
              <a:avLst>
                <a:gd name="adj" fmla="val 27538"/>
              </a:avLst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ea typeface="Meiryo UI" panose="020B0604030504040204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587BF8D-8324-F73B-D77B-B9E8F3BB9C96}"/>
                </a:ext>
              </a:extLst>
            </p:cNvPr>
            <p:cNvSpPr/>
            <p:nvPr/>
          </p:nvSpPr>
          <p:spPr>
            <a:xfrm>
              <a:off x="725211" y="5092383"/>
              <a:ext cx="3081147" cy="340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ja-JP" sz="1100" kern="0">
                  <a:solidFill>
                    <a:srgbClr val="0032A2"/>
                  </a:solidFill>
                  <a:latin typeface="Meiryo UI" panose="020B0604030504040204" pitchFamily="50" charset="-128"/>
                  <a:ea typeface="Meiryo UI" panose="020B0604030504040204"/>
                </a:rPr>
                <a:t>NES, NEC Police development / law enforcement infrastructure/</a:t>
              </a:r>
              <a:r>
                <a:rPr lang="ja-JP" altLang="en-US" sz="1100" kern="0">
                  <a:solidFill>
                    <a:srgbClr val="0032A2"/>
                  </a:solidFill>
                  <a:latin typeface="Meiryo UI" panose="020B0604030504040204" pitchFamily="50" charset="-128"/>
                  <a:ea typeface="Meiryo UI" panose="020B0604030504040204"/>
                </a:rPr>
                <a:t> </a:t>
              </a:r>
              <a:r>
                <a:rPr lang="en-US" altLang="ja-JP" sz="1100" kern="0">
                  <a:solidFill>
                    <a:srgbClr val="0032A2"/>
                  </a:solidFill>
                  <a:latin typeface="Meiryo UI" panose="020B0604030504040204" pitchFamily="50" charset="-128"/>
                  <a:ea typeface="Meiryo UI" panose="020B0604030504040204"/>
                </a:rPr>
                <a:t>Education </a:t>
              </a:r>
              <a:endParaRPr lang="en-US" sz="1100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44B9A64-2E09-8A30-0886-8A3535B84F1E}"/>
              </a:ext>
            </a:extLst>
          </p:cNvPr>
          <p:cNvGrpSpPr/>
          <p:nvPr/>
        </p:nvGrpSpPr>
        <p:grpSpPr>
          <a:xfrm>
            <a:off x="518001" y="5825630"/>
            <a:ext cx="3283926" cy="404947"/>
            <a:chOff x="522432" y="4870140"/>
            <a:chExt cx="3283926" cy="625230"/>
          </a:xfrm>
        </p:grpSpPr>
        <p:cxnSp>
          <p:nvCxnSpPr>
            <p:cNvPr id="32" name="Elbow Connector 320">
              <a:extLst>
                <a:ext uri="{FF2B5EF4-FFF2-40B4-BE49-F238E27FC236}">
                  <a16:creationId xmlns:a16="http://schemas.microsoft.com/office/drawing/2014/main" id="{1B7AF883-3723-2A44-D8AE-2BA4A432588F}"/>
                </a:ext>
              </a:extLst>
            </p:cNvPr>
            <p:cNvCxnSpPr/>
            <p:nvPr/>
          </p:nvCxnSpPr>
          <p:spPr>
            <a:xfrm rot="16200000" flipH="1">
              <a:off x="395594" y="4996978"/>
              <a:ext cx="392162" cy="138486"/>
            </a:xfrm>
            <a:prstGeom prst="bentConnector3">
              <a:avLst>
                <a:gd name="adj1" fmla="val 100398"/>
              </a:avLst>
            </a:prstGeom>
            <a:ln w="9525"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31">
              <a:extLst>
                <a:ext uri="{FF2B5EF4-FFF2-40B4-BE49-F238E27FC236}">
                  <a16:creationId xmlns:a16="http://schemas.microsoft.com/office/drawing/2014/main" id="{2CAFC8DF-0916-E01A-2EE3-053F6DE92A92}"/>
                </a:ext>
              </a:extLst>
            </p:cNvPr>
            <p:cNvSpPr/>
            <p:nvPr/>
          </p:nvSpPr>
          <p:spPr>
            <a:xfrm>
              <a:off x="730067" y="5020429"/>
              <a:ext cx="3055392" cy="474941"/>
            </a:xfrm>
            <a:prstGeom prst="roundRect">
              <a:avLst>
                <a:gd name="adj" fmla="val 27538"/>
              </a:avLst>
            </a:prstGeom>
            <a:solidFill>
              <a:schemeClr val="bg1"/>
            </a:solidFill>
            <a:ln>
              <a:solidFill>
                <a:srgbClr val="5B9BD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a typeface="Meiryo UI" panose="020B0604030504040204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D033736-270D-2DF0-72C9-B6643F80AD17}"/>
                </a:ext>
              </a:extLst>
            </p:cNvPr>
            <p:cNvSpPr/>
            <p:nvPr/>
          </p:nvSpPr>
          <p:spPr>
            <a:xfrm>
              <a:off x="725211" y="5028823"/>
              <a:ext cx="3081147" cy="4039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ja-JP" sz="1100" kern="0">
                  <a:solidFill>
                    <a:srgbClr val="0032A2"/>
                  </a:solidFill>
                  <a:latin typeface="Meiryo UI" panose="020B0604030504040204" pitchFamily="50" charset="-128"/>
                  <a:ea typeface="Meiryo UI" panose="020B0604030504040204"/>
                </a:rPr>
                <a:t>NES Smart city/Smart safety/Media</a:t>
              </a:r>
              <a:endParaRPr lang="en-US" sz="1100" kern="0">
                <a:solidFill>
                  <a:srgbClr val="0032A2"/>
                </a:solidFill>
                <a:latin typeface="Meiryo UI" panose="020B0604030504040204" pitchFamily="50" charset="-128"/>
                <a:ea typeface="Meiryo UI" panose="020B0604030504040204"/>
              </a:endParaRPr>
            </a:p>
          </p:txBody>
        </p:sp>
      </p:grpSp>
      <p:pic>
        <p:nvPicPr>
          <p:cNvPr id="40" name="Picture 39" descr="No photo description available.">
            <a:extLst>
              <a:ext uri="{FF2B5EF4-FFF2-40B4-BE49-F238E27FC236}">
                <a16:creationId xmlns:a16="http://schemas.microsoft.com/office/drawing/2014/main" id="{50E339D4-25B0-81B1-789A-A4FA378F0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4" t="20362" r="1327" b="26841"/>
          <a:stretch/>
        </p:blipFill>
        <p:spPr bwMode="auto">
          <a:xfrm>
            <a:off x="978166" y="2504111"/>
            <a:ext cx="536901" cy="550747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C6AB1F0-5C3E-9B5D-15B5-D2FFCE1BD5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9456" y="2515840"/>
            <a:ext cx="523860" cy="541322"/>
          </a:xfrm>
          <a:prstGeom prst="ellipse">
            <a:avLst/>
          </a:prstGeom>
          <a:ln w="12700" cap="rnd">
            <a:solidFill>
              <a:srgbClr val="F37021"/>
            </a:solidFill>
          </a:ln>
          <a:effectLst/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13A17AD-5836-D709-ED0A-3CB11B1D0F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1634" y="2461136"/>
            <a:ext cx="548840" cy="54132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7" name="Block Arc 46">
            <a:extLst>
              <a:ext uri="{FF2B5EF4-FFF2-40B4-BE49-F238E27FC236}">
                <a16:creationId xmlns:a16="http://schemas.microsoft.com/office/drawing/2014/main" id="{D09AD4D1-4306-BCB3-CF79-A73AC14C6D5A}"/>
              </a:ext>
            </a:extLst>
          </p:cNvPr>
          <p:cNvSpPr/>
          <p:nvPr/>
        </p:nvSpPr>
        <p:spPr>
          <a:xfrm rot="5400000" flipH="1">
            <a:off x="7308780" y="2391605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sp>
        <p:nvSpPr>
          <p:cNvPr id="49" name="Block Arc 48">
            <a:extLst>
              <a:ext uri="{FF2B5EF4-FFF2-40B4-BE49-F238E27FC236}">
                <a16:creationId xmlns:a16="http://schemas.microsoft.com/office/drawing/2014/main" id="{345E1EBE-7005-287A-29DF-AE0A7C3C3E5F}"/>
              </a:ext>
            </a:extLst>
          </p:cNvPr>
          <p:cNvSpPr/>
          <p:nvPr/>
        </p:nvSpPr>
        <p:spPr>
          <a:xfrm rot="16200000">
            <a:off x="7308779" y="2381615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sp>
        <p:nvSpPr>
          <p:cNvPr id="50" name="Block Arc 49">
            <a:extLst>
              <a:ext uri="{FF2B5EF4-FFF2-40B4-BE49-F238E27FC236}">
                <a16:creationId xmlns:a16="http://schemas.microsoft.com/office/drawing/2014/main" id="{1841E398-1E20-13BC-F799-661C3F2C4216}"/>
              </a:ext>
            </a:extLst>
          </p:cNvPr>
          <p:cNvSpPr/>
          <p:nvPr/>
        </p:nvSpPr>
        <p:spPr>
          <a:xfrm rot="5400000" flipH="1">
            <a:off x="8631320" y="2388196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sp>
        <p:nvSpPr>
          <p:cNvPr id="51" name="Block Arc 50">
            <a:extLst>
              <a:ext uri="{FF2B5EF4-FFF2-40B4-BE49-F238E27FC236}">
                <a16:creationId xmlns:a16="http://schemas.microsoft.com/office/drawing/2014/main" id="{01CAB04D-3E7E-DC30-67AD-3932EDF3E3BC}"/>
              </a:ext>
            </a:extLst>
          </p:cNvPr>
          <p:cNvSpPr/>
          <p:nvPr/>
        </p:nvSpPr>
        <p:spPr>
          <a:xfrm rot="16200000">
            <a:off x="8631320" y="2388196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sp>
        <p:nvSpPr>
          <p:cNvPr id="52" name="Block Arc 51">
            <a:extLst>
              <a:ext uri="{FF2B5EF4-FFF2-40B4-BE49-F238E27FC236}">
                <a16:creationId xmlns:a16="http://schemas.microsoft.com/office/drawing/2014/main" id="{B7EDDE23-0BCD-939D-D96B-362B89507052}"/>
              </a:ext>
            </a:extLst>
          </p:cNvPr>
          <p:cNvSpPr/>
          <p:nvPr/>
        </p:nvSpPr>
        <p:spPr>
          <a:xfrm rot="5400000" flipH="1">
            <a:off x="10933368" y="2420976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sp>
        <p:nvSpPr>
          <p:cNvPr id="53" name="Block Arc 52">
            <a:extLst>
              <a:ext uri="{FF2B5EF4-FFF2-40B4-BE49-F238E27FC236}">
                <a16:creationId xmlns:a16="http://schemas.microsoft.com/office/drawing/2014/main" id="{9CF7F824-6C3C-F471-D659-8C0A4D07B462}"/>
              </a:ext>
            </a:extLst>
          </p:cNvPr>
          <p:cNvSpPr/>
          <p:nvPr/>
        </p:nvSpPr>
        <p:spPr>
          <a:xfrm rot="16200000">
            <a:off x="10933368" y="2420976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39127F0-051A-2AA7-ADA6-26CBC158D7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23808" y="2508823"/>
            <a:ext cx="553506" cy="54132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9" name="Picture 58" descr="No photo description available.">
            <a:extLst>
              <a:ext uri="{FF2B5EF4-FFF2-40B4-BE49-F238E27FC236}">
                <a16:creationId xmlns:a16="http://schemas.microsoft.com/office/drawing/2014/main" id="{E3EF00F8-E963-D3A8-A5E8-39BE54C76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3" t="1" r="33149" b="42485"/>
          <a:stretch/>
        </p:blipFill>
        <p:spPr bwMode="auto">
          <a:xfrm>
            <a:off x="8711401" y="2473674"/>
            <a:ext cx="526804" cy="540483"/>
          </a:xfrm>
          <a:prstGeom prst="flowChartConnector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図 2075">
            <a:extLst>
              <a:ext uri="{FF2B5EF4-FFF2-40B4-BE49-F238E27FC236}">
                <a16:creationId xmlns:a16="http://schemas.microsoft.com/office/drawing/2014/main" id="{1954B9ED-0520-BB1B-B960-A223EA244D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1380" y="2539160"/>
            <a:ext cx="514873" cy="474997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2" name="Block Arc 61">
            <a:extLst>
              <a:ext uri="{FF2B5EF4-FFF2-40B4-BE49-F238E27FC236}">
                <a16:creationId xmlns:a16="http://schemas.microsoft.com/office/drawing/2014/main" id="{6AB4294D-2EC0-2247-B15A-5B026143BC85}"/>
              </a:ext>
            </a:extLst>
          </p:cNvPr>
          <p:cNvSpPr/>
          <p:nvPr/>
        </p:nvSpPr>
        <p:spPr>
          <a:xfrm rot="5400000" flipH="1">
            <a:off x="4138156" y="1068083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sp>
        <p:nvSpPr>
          <p:cNvPr id="63" name="Block Arc 62">
            <a:extLst>
              <a:ext uri="{FF2B5EF4-FFF2-40B4-BE49-F238E27FC236}">
                <a16:creationId xmlns:a16="http://schemas.microsoft.com/office/drawing/2014/main" id="{22012905-8AD4-46AA-A0B5-56399885F6F0}"/>
              </a:ext>
            </a:extLst>
          </p:cNvPr>
          <p:cNvSpPr/>
          <p:nvPr/>
        </p:nvSpPr>
        <p:spPr>
          <a:xfrm rot="16200000">
            <a:off x="4138156" y="1068083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32A3A5D0-167F-1A4F-30AF-F9EC67902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386" y="3783846"/>
            <a:ext cx="530893" cy="530360"/>
          </a:xfrm>
          <a:prstGeom prst="flowChartConnector">
            <a:avLst/>
          </a:prstGeom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Block Arc 62">
            <a:extLst>
              <a:ext uri="{FF2B5EF4-FFF2-40B4-BE49-F238E27FC236}">
                <a16:creationId xmlns:a16="http://schemas.microsoft.com/office/drawing/2014/main" id="{B00FD60F-E2D4-172D-E64D-54DD50862A6F}"/>
              </a:ext>
            </a:extLst>
          </p:cNvPr>
          <p:cNvSpPr/>
          <p:nvPr/>
        </p:nvSpPr>
        <p:spPr>
          <a:xfrm rot="16200000">
            <a:off x="4752397" y="3685617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sp>
        <p:nvSpPr>
          <p:cNvPr id="6" name="Block Arc 61">
            <a:extLst>
              <a:ext uri="{FF2B5EF4-FFF2-40B4-BE49-F238E27FC236}">
                <a16:creationId xmlns:a16="http://schemas.microsoft.com/office/drawing/2014/main" id="{BAA0A46C-68C8-5EEC-BF14-8A1B57DBA374}"/>
              </a:ext>
            </a:extLst>
          </p:cNvPr>
          <p:cNvSpPr/>
          <p:nvPr/>
        </p:nvSpPr>
        <p:spPr>
          <a:xfrm rot="5400000" flipH="1">
            <a:off x="4738164" y="3681822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54E56D-6833-9A71-2BEB-B4EC69B52B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06250" y="1166096"/>
            <a:ext cx="552121" cy="492215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73ABD4A-5C29-78A0-6259-F8CA596ECB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07829" y="3764917"/>
            <a:ext cx="552121" cy="492215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9" name="Block Arc 68">
            <a:extLst>
              <a:ext uri="{FF2B5EF4-FFF2-40B4-BE49-F238E27FC236}">
                <a16:creationId xmlns:a16="http://schemas.microsoft.com/office/drawing/2014/main" id="{6A417DE1-9781-6C83-506F-B1C60D914C22}"/>
              </a:ext>
            </a:extLst>
          </p:cNvPr>
          <p:cNvSpPr/>
          <p:nvPr/>
        </p:nvSpPr>
        <p:spPr>
          <a:xfrm rot="5400000" flipH="1">
            <a:off x="6303841" y="3702999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sp>
        <p:nvSpPr>
          <p:cNvPr id="70" name="Block Arc 69">
            <a:extLst>
              <a:ext uri="{FF2B5EF4-FFF2-40B4-BE49-F238E27FC236}">
                <a16:creationId xmlns:a16="http://schemas.microsoft.com/office/drawing/2014/main" id="{6C40D49D-9BED-6728-9C78-34567002BBB4}"/>
              </a:ext>
            </a:extLst>
          </p:cNvPr>
          <p:cNvSpPr/>
          <p:nvPr/>
        </p:nvSpPr>
        <p:spPr>
          <a:xfrm rot="16200000">
            <a:off x="6303841" y="3702999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80E1548-213E-A412-69C5-332DD78F7A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81896" y="3801519"/>
            <a:ext cx="506923" cy="447615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3" name="Block Arc 72">
            <a:extLst>
              <a:ext uri="{FF2B5EF4-FFF2-40B4-BE49-F238E27FC236}">
                <a16:creationId xmlns:a16="http://schemas.microsoft.com/office/drawing/2014/main" id="{9044A378-6A8D-3F8B-603A-ED70182C1614}"/>
              </a:ext>
            </a:extLst>
          </p:cNvPr>
          <p:cNvSpPr/>
          <p:nvPr/>
        </p:nvSpPr>
        <p:spPr>
          <a:xfrm rot="5400000" flipH="1">
            <a:off x="7073862" y="3739093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sp>
        <p:nvSpPr>
          <p:cNvPr id="77" name="Block Arc 76">
            <a:extLst>
              <a:ext uri="{FF2B5EF4-FFF2-40B4-BE49-F238E27FC236}">
                <a16:creationId xmlns:a16="http://schemas.microsoft.com/office/drawing/2014/main" id="{74D81EF9-5F96-DA81-DCFA-F1FE9887C2E6}"/>
              </a:ext>
            </a:extLst>
          </p:cNvPr>
          <p:cNvSpPr/>
          <p:nvPr/>
        </p:nvSpPr>
        <p:spPr>
          <a:xfrm rot="16200000">
            <a:off x="7073862" y="3739093"/>
            <a:ext cx="700365" cy="700365"/>
          </a:xfrm>
          <a:prstGeom prst="blockArc">
            <a:avLst>
              <a:gd name="adj1" fmla="val 11907637"/>
              <a:gd name="adj2" fmla="val 20482659"/>
              <a:gd name="adj3" fmla="val 10222"/>
            </a:avLst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ea typeface="Meiryo UI" panose="020B0604030504040204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5AE3A10-D3B4-E954-F8AF-769C236257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67298" y="3845209"/>
            <a:ext cx="540266" cy="52837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8DEED93-CA40-F082-4DD8-1351A87299E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67291" y="5183933"/>
            <a:ext cx="392232" cy="37898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4DE3B87-E7D0-360D-979C-012B1B8E03B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67824" y="5633942"/>
            <a:ext cx="391699" cy="349199"/>
          </a:xfrm>
          <a:prstGeom prst="ellipse">
            <a:avLst/>
          </a:prstGeom>
          <a:ln w="3175" cap="rnd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AB52403-CD5C-2874-DC60-0A4DF0E460A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67291" y="6005464"/>
            <a:ext cx="445280" cy="39318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1B9E952-BAF8-FFD2-6514-4C3365E6BD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91634" y="6426776"/>
            <a:ext cx="445281" cy="43547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F0173F-D860-53E4-F77B-6A5CEE3ED0EB}"/>
              </a:ext>
            </a:extLst>
          </p:cNvPr>
          <p:cNvSpPr/>
          <p:nvPr/>
        </p:nvSpPr>
        <p:spPr>
          <a:xfrm>
            <a:off x="9594264" y="3092549"/>
            <a:ext cx="1146469" cy="27699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1200" b="1" kern="0" dirty="0">
                <a:solidFill>
                  <a:srgbClr val="131A3F"/>
                </a:solidFill>
                <a:latin typeface="Meiryo UI"/>
                <a:ea typeface="Meiryo UI" panose="020B0604030504040204"/>
              </a:rPr>
              <a:t>PhuongNX8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2296F-CF74-77B8-4572-E0EE3EA55AA7}"/>
              </a:ext>
            </a:extLst>
          </p:cNvPr>
          <p:cNvSpPr/>
          <p:nvPr/>
        </p:nvSpPr>
        <p:spPr>
          <a:xfrm>
            <a:off x="10791551" y="3092549"/>
            <a:ext cx="832279" cy="27699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1200" b="1" kern="0" dirty="0">
                <a:solidFill>
                  <a:srgbClr val="131A3F"/>
                </a:solidFill>
                <a:latin typeface="Meiryo UI"/>
                <a:ea typeface="Meiryo UI" panose="020B0604030504040204"/>
              </a:rPr>
              <a:t>PhuPH3</a:t>
            </a:r>
            <a:endParaRPr lang="en-US" sz="1200" dirty="0">
              <a:solidFill>
                <a:srgbClr val="001646"/>
              </a:solidFill>
              <a:ea typeface="Meiryo UI" panose="020B060403050404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0737BE-8C17-97F3-843F-4138915487E5}"/>
              </a:ext>
            </a:extLst>
          </p:cNvPr>
          <p:cNvSpPr/>
          <p:nvPr/>
        </p:nvSpPr>
        <p:spPr>
          <a:xfrm>
            <a:off x="6986650" y="3056262"/>
            <a:ext cx="918841" cy="27699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1200" b="1" kern="0" dirty="0">
                <a:solidFill>
                  <a:srgbClr val="131A3F"/>
                </a:solidFill>
                <a:latin typeface="Meiryo UI"/>
                <a:ea typeface="Meiryo UI" panose="020B0604030504040204"/>
              </a:rPr>
              <a:t>SonPV12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AFCBBC-2ADE-20C1-AE08-861351A15291}"/>
              </a:ext>
            </a:extLst>
          </p:cNvPr>
          <p:cNvSpPr/>
          <p:nvPr/>
        </p:nvSpPr>
        <p:spPr>
          <a:xfrm>
            <a:off x="7770798" y="3056263"/>
            <a:ext cx="1043876" cy="27699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1200" b="1" kern="0" dirty="0">
                <a:solidFill>
                  <a:srgbClr val="131A3F"/>
                </a:solidFill>
                <a:latin typeface="Meiryo UI"/>
                <a:ea typeface="Meiryo UI" panose="020B0604030504040204"/>
              </a:rPr>
              <a:t>QuynhHT3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45501BD-82A7-00DD-744F-7774C3D55E5E}"/>
              </a:ext>
            </a:extLst>
          </p:cNvPr>
          <p:cNvSpPr/>
          <p:nvPr/>
        </p:nvSpPr>
        <p:spPr>
          <a:xfrm>
            <a:off x="8649964" y="3019978"/>
            <a:ext cx="857928" cy="276999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1200" b="1" kern="0" dirty="0" err="1">
                <a:solidFill>
                  <a:srgbClr val="131A3F"/>
                </a:solidFill>
                <a:latin typeface="Meiryo UI"/>
                <a:ea typeface="Meiryo UI" panose="020B0604030504040204"/>
              </a:rPr>
              <a:t>ThinhTX</a:t>
            </a:r>
            <a:endParaRPr lang="en-US" sz="1200" dirty="0" err="1">
              <a:solidFill>
                <a:srgbClr val="001646"/>
              </a:solidFill>
              <a:ea typeface="Meiryo UI" panose="020B0604030504040204"/>
            </a:endParaRPr>
          </a:p>
        </p:txBody>
      </p:sp>
    </p:spTree>
    <p:extLst>
      <p:ext uri="{BB962C8B-B14F-4D97-AF65-F5344CB8AC3E}">
        <p14:creationId xmlns:p14="http://schemas.microsoft.com/office/powerpoint/2010/main" val="3399947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6fcad40-929a-4910-9171-563b04701bb2" xsi:nil="true"/>
    <lcf76f155ced4ddcb4097134ff3c332f xmlns="c1bab3a0-9d70-4ba0-aaea-33b86b2db83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139DBACEC1BE418DE76A07188CC002" ma:contentTypeVersion="12" ma:contentTypeDescription="Create a new document." ma:contentTypeScope="" ma:versionID="0ffd8475cfa5ca9d1c49d417d7e9909f">
  <xsd:schema xmlns:xsd="http://www.w3.org/2001/XMLSchema" xmlns:xs="http://www.w3.org/2001/XMLSchema" xmlns:p="http://schemas.microsoft.com/office/2006/metadata/properties" xmlns:ns2="c1bab3a0-9d70-4ba0-aaea-33b86b2db837" xmlns:ns3="36fcad40-929a-4910-9171-563b04701bb2" targetNamespace="http://schemas.microsoft.com/office/2006/metadata/properties" ma:root="true" ma:fieldsID="efc2f22b0acc8a72ec8a40209bd86e71" ns2:_="" ns3:_="">
    <xsd:import namespace="c1bab3a0-9d70-4ba0-aaea-33b86b2db837"/>
    <xsd:import namespace="36fcad40-929a-4910-9171-563b04701bb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bab3a0-9d70-4ba0-aaea-33b86b2db8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7c97e1a9-fa82-4965-b735-0e061acf92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fcad40-929a-4910-9171-563b04701bb2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9df3a0b-155d-4b8d-8799-cfcf0cecc6e5}" ma:internalName="TaxCatchAll" ma:showField="CatchAllData" ma:web="36fcad40-929a-4910-9171-563b04701b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FFD1B2-B88B-4792-8A2C-68FD27FD52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2D18A9-5170-4B06-A4E9-C47F163BC348}">
  <ds:schemaRefs>
    <ds:schemaRef ds:uri="36fcad40-929a-4910-9171-563b04701bb2"/>
    <ds:schemaRef ds:uri="c1bab3a0-9d70-4ba0-aaea-33b86b2db83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69C17EA-D61E-4DA9-B121-B6C3140A3A3B}">
  <ds:schemaRefs>
    <ds:schemaRef ds:uri="36fcad40-929a-4910-9171-563b04701bb2"/>
    <ds:schemaRef ds:uri="c1bab3a0-9d70-4ba0-aaea-33b86b2db83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01e930a-b52e-42b1-b70f-a8882b5d043b}" enabled="0" method="" siteId="{f01e930a-b52e-42b1-b70f-a8882b5d043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176</Words>
  <Application>Microsoft Office PowerPoint</Application>
  <PresentationFormat>Widescreen</PresentationFormat>
  <Paragraphs>39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Public Finance Service Development Department (FSG) – Organizational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Huyen Hoang Thi Phuong</cp:lastModifiedBy>
  <cp:revision>34</cp:revision>
  <dcterms:created xsi:type="dcterms:W3CDTF">2021-11-26T03:15:35Z</dcterms:created>
  <dcterms:modified xsi:type="dcterms:W3CDTF">2026-02-08T06:32:23Z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0x010100EC139DBACEC1BE418DE76A07188CC002</vt:lpwstr>
  </property>
  <property fmtid="{D5CDD505-2E9C-101B-9397-08002B2CF9AE}" pid="3" name="MediaServiceImageTags">
    <vt:lpwstr/>
  </property>
  <property fmtid="{D5CDD505-2E9C-101B-9397-08002B2CF9AE}" pid="4" name="xd_ProgID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xd_Signature">
    <vt:lpwstr/>
  </property>
  <property fmtid="{D5CDD505-2E9C-101B-9397-08002B2CF9AE}" pid="9" name="TriggerFlowInfo">
    <vt:lpwstr/>
  </property>
  <property fmtid="{D5CDD505-2E9C-101B-9397-08002B2CF9AE}" pid="10" name="Order">
    <vt:r8>1646300</vt:r8>
  </property>
</Properties>
</file>